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77" r:id="rId5"/>
    <p:sldId id="278" r:id="rId6"/>
    <p:sldId id="265" r:id="rId7"/>
    <p:sldId id="267" r:id="rId8"/>
    <p:sldId id="280" r:id="rId9"/>
    <p:sldId id="266" r:id="rId10"/>
    <p:sldId id="268" r:id="rId11"/>
    <p:sldId id="270" r:id="rId12"/>
    <p:sldId id="281" r:id="rId13"/>
    <p:sldId id="273" r:id="rId14"/>
    <p:sldId id="274" r:id="rId15"/>
    <p:sldId id="275" r:id="rId16"/>
    <p:sldId id="279" r:id="rId17"/>
  </p:sldIdLst>
  <p:sldSz cx="9144000" cy="5143500" type="screen16x9"/>
  <p:notesSz cx="6858000" cy="9144000"/>
  <p:embeddedFontLst>
    <p:embeddedFont>
      <p:font typeface="Georgia" panose="02040502050405020303" pitchFamily="18" charset="0"/>
      <p:regular r:id="rId19"/>
      <p:bold r:id="rId20"/>
      <p:italic r:id="rId21"/>
      <p:boldItalic r:id="rId22"/>
    </p:embeddedFont>
    <p:embeddedFont>
      <p:font typeface="Lato" panose="020F0502020204030203" pitchFamily="34" charset="0"/>
      <p:regular r:id="rId23"/>
      <p:bold r:id="rId24"/>
      <p:italic r:id="rId25"/>
      <p:boldItalic r:id="rId26"/>
    </p:embeddedFont>
    <p:embeddedFont>
      <p:font typeface="Noto Sans" panose="020B0502040504020204" pitchFamily="34" charset="0"/>
      <p:regular r:id="rId27"/>
      <p:bold r:id="rId28"/>
      <p: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hHC3cYwcC1CjwlRezbBt3Uh36/L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76" dt="2026-10-13T20:29:56.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0"/>
    <p:restoredTop sz="94667"/>
  </p:normalViewPr>
  <p:slideViewPr>
    <p:cSldViewPr snapToGrid="0">
      <p:cViewPr varScale="1">
        <p:scale>
          <a:sx n="180" d="100"/>
          <a:sy n="180" d="100"/>
        </p:scale>
        <p:origin x="200" y="3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5" Type="http://customschemas.google.com/relationships/presentationmetadata" Target="metadata"/><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7:30.46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2,'51'-1,"-6"1,-22 0,-1 0,-5 0,3 0,2 1,3-1,6 2,0 0,-2-1,-3 1,-3-2,3 0,-2 1,-3 0,-2 1,0-1,10 2,9 0,1 0,1 1,-12-2,-3 0,0-1,-1-1,6 0,-3 1,0-1,-1 1,-1 0,7 0,3 0,2 0,3-1,-6-1,3 1,-3-1,6 3,0-1,-2 2,-2-1,-5 1,-1 0,8-1,10 2,-6-2,4 0,-16-1,-2 0,-1 0,2 1,3-1,0 0,-3 1,1-2,-3 0,6-1,3 1,9 0,-1 2,-2-1,-8 1,4-1,2 0,20 0,0-1,6 1,-14-1,-3 0,-6 0,9 0,-3 0,7 0,-13 0,8 0,-12 0,10 0,-7 0,0 1,-8-2,-2 2,-7-2,-3 1,-2-1,2 0,-2 0,6-1,-2 3,2-1,0 0,3 1,-4-1,-2 0,-4 0,2 0,1 0,4 0,-3 0,-5-1,-3 1,-2-2,4 2,-2-1,0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8:38.43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6,'49'0,"-9"1,-13-1,-2 0,20 0,-9 0,9 0,-18 1,-1 0,-5-1,6 1,5-2,-1 0,-4 0,-9 0,-2-1,0 1,-1 0,4 0,-4 1,8 1,1-1,6 2,-2-1,-5 0,-10 0,0-1,2 2,9-1,1 0,1-1,-7 0,-3-1,2 1,-3 0,8 1,-5-1,2 0,2 1,6-1,2 1,11 0,1 0,4 1,-2-1,-7 0,-9-1,-5 0,-7 0,5 1,1-1,10 0,0 1,-4 0,-6-1,-4-1,3 0,12 0,-2-1,3 2,-5 0,-4-1,3 1,3-1,0 0,6-1,3 1,-4 0,2 1,-12-1,-4 1,-7-1,1 0,2 0,-4-1,4 0,-7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8:44.32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48,'53'7,"15"-2,-19-1,20 1,-28-2,1 0,-18-2,5-1,4 1,10-1,10 0,1 0,-3 0,5 0,-5 0,11 0,-8-1,2 0,-9 0,3 0,-7 0,9 1,-12-1,9 1,-10 0,9 0,-8 0,-3 0,-6 1,-2 1,-1-1,10 2,3-2,13 0,0-2,12-1,-9 1,4-2,-13 2,-1 0,-9 1,-1 0,3 0,7 0,-2 0,5 1,-8 0,-3 0,-3 0,-1-1,6 1,10-2,9 0,7 0,-8 0,12 2,-14-1,16-1,-12-1,5 0,-7-1,-3 1,-2 1,1 0,-8 1,1 0,0 0,4 0,13 0,10 1,2-1,-1 0,-9 0,-1 1,-2 1,6 0,10 0,3-1,-7 1,-15-2,-10 0,0-1,6 0,18 0,-9 1,15 0,7-1,7 0,-42 0,1 1,41-1,-13 2,-8-1,-7 1,-2-1,11 0,-8 1,15-2,-10 3,2-1,14 1,-24 0,3 0,-9-2,1 0,7 1,-3-1,21-1,-20-1,3 3,-7-3,0 0,7 1,-6 0,4 2,-6-1,-6-1,8 0,0-1,6 0,-3-1,-7 1,-11 1,0 0,-13 1,10 0,0 1,5-1,10 2,0 1,8 0,-12-1,0 0,-2-2,-2 0,6 0,-13 0,-8-1,-6 0,7 0,3 0,13-1,-12 2,-3-1,-9-1,6 0,3 1,8-2,-13 2,2-1,-12 1,17 2,8 0,12-1,-9 1,-15-2,-19 1,-10 0,15 0,-4 0,15-1,-11 1,-3 0,0-2,2 0,2 0,-2-3,-6 3,3-2,0 2,4-1,-1 1,-4-1,-3 2,7-3,-7 2,5-2,-3 2,-5 0,10 0,-8 1,8 1,-7 0,1 0,2 0,-5 0,6-1,-2-1,1-1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9:15.41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57,'60'-2,"-7"0,-11 0,-2 0,9-1,-5 0,12 0,-15 2,4 0,-18 0,-1-1,-10 1,0-1,7 0,-10 1,14-1,-10 2,7 0,3 1,11 0,2 0,12 0,-6 0,3-1,-14-1,3 1,-6-1,12-2,4 2,1-1,-10 0,-10 1,-12 0,2-1,8 2,15-3,2 2,5-1,-11 1,0-1,-1 0,1 0,-9-1,0 3,-9-2,2 2,-3 0,-1 0,3 0,5 1,1-1,-8 1,-7-1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9:18.47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2,'67'-1,"3"1,1 0,18 0,-38 0,1 0,-1 1,1-1,5 1,-1 0,35 1,-32-1,1 0,-5 0,0-1,6 1,1-1,-2-1,-2 1,35-1,-4 1,-23 1,-5 0,-8-1,-12 0,-8 0,-6 0,-6 0,0 0,-2 0,-2 0,-1-1,5 1,-3 0,8 0,-5 1,11-1,5-1,18 0,-2 0,10 1,-24 0,-1 1,-16-1,2 0,-2 0,9 1,-3 0,8 0,-8 0,1 0,-5-1,6 0,6 0,6 0,-6 1,-12 1,-12-2,-9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9:26.34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40,'56'-4,"0"1,5 0,-2 0,36-2,-3 3,-25 1,-4-1,21-1,11-2,-34 3,3-1,-1 1,-1 1,-8 1,-2 0,41 0,-34 1,4 0,-11-1,12 2,-6-1,14 2,1-2,3 0,-6 0,-4-1,-6 1,26 3,4-1,7 0,-10-1,-25 0,-3 0,-2 0,15 1,27-2,-4 1,-39-2,-2 0,13 1,-5 0,-16-1,4-1,5 2,8-2,-5 2,5-1,-1 1,7-3,7-2,4 0,-2 1,-9 3,-9 0,5 1,-4-1,16 0,-9 0,-1 1,-4 0,2 0,21 0,-35-2,1-1,42 1,-12-2,-29 2,-13 0,1 0,-2 1,-1 0,-3 0,2 0,-3 0,5 0,-4 0,-7 0,-6 0,-11-1,5 0,10-1,17 0,-6 1,-2 2,-22 0,2 1,9-1,14 1,-3-1,-1 0,-22-1,1 1,11-1,2 0,9 1,-14-1,-9 0,3-2,-2 1,6-2,-1 0,-3 1,5-1,-5 2,1-2,-4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9:34.33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22,'94'-7,"-3"2,-22 3,-2 1,-9 0,-12 1,-1-2,-17 1,2-1,-15 2,-2 0,-6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49:46.93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9,'47'1,"-3"-1,-11 0,0 0,7 0,-1-1,14 1,-3-1,22-2,-15 1,14 0,-14 1,0 1,-5 0,2 1,-2-1,13 2,-19-1,6 0,-24 0,-2-1,0 1,1-1,10 0,5 1,-4 1,5 0,-3-1,0 0,6 0,4 0,0-1,1 0,-13-1,9 2,-7 1,19-1,-9 0,10 0,-11 1,4 0,-2-1,6 0,4-1,13 2,-6-1,8 2,-4 0,5-1,-8 0,6 1,-16-2,9 1,-14 1,18-1,-14 0,17 1,-13-2,7 0,-13-1,18 1,-15-1,37 0,-24 0,25 2,-23-1,25 1,-14 0,10-1,-26 0,-1-1,-15-1,9 0,-10-1,8 1,1-1,15 2,-6 0,16 1,-7-1,6 0,-3 0,-7 0,-1 0,3-1,0 1,3-1,4 1,4 0,-2 0,3 0,-10 1,4-1,12 1,-42-1,1 0,8 0,0 0,1 0,0 0,2 0,0-1,-7 1,-1 0,-3-1,-1 1,30-1,-18 1,-19-1,-9 2,-9 0,-5-1,-10 1,-6-1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50:02.64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0,'52'3,"-6"-1,-23 0,3 0,1-1,14 0,-2 0,9-2,-5 1,-1-1,-7 1,3 1,9-1,2 2,7-2,-4 2,-7 1,0-1,9 0,-10-2,13 1,-14 0,0 2,4 0,-4-1,11-1,-1-1,-1 0,-12-1,-8 1,-6 0,9-1,4 0,11 0,-7 0,1-1,1 0,5 2,8 1,-1 0,6 0,-5-2,3 1,-7-2,-5 1,-9 0,-6 1,-9-1,2 1,5 0,4 1,2-1,-5 0,-3 0,-4 0,0 0,-5 0,-8-1,5-1,-6 0,10-1,-6 2,2-1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0:13.830"/>
    </inkml:context>
    <inkml:brush xml:id="br0">
      <inkml:brushProperty name="width" value="0.05" units="cm"/>
      <inkml:brushProperty name="height" value="0.05" units="cm"/>
      <inkml:brushProperty name="color" value="#E71224"/>
    </inkml:brush>
  </inkml:definitions>
  <inkml:trace contextRef="#ctx0" brushRef="#br0">4978 9 24575,'-5'0'0,"-2"0"0,-3 1 0,-8 0 0,-21 0 0,8 0 0,-9-1 0,13 0 0,4-1 0,-11 1 0,7-1 0,-11 1 0,10 1 0,-5 0 0,2 0 0,-3 0 0,-3 0 0,-9 0 0,2-1 0,-3 1 0,6 2 0,5-1 0,6 0 0,5 0 0,4 0 0,0-1 0,0 1 0,-8-1 0,0 0 0,0-1 0,4 0 0,7 1 0,-1-1 0,-2 2 0,-8 0 0,0 1 0,3-1 0,-1 0 0,8 0 0,-14-1 0,-3 2 0,-5-2 0,0 0 0,9 0 0,1 1 0,-3-1 0,-4-1 0,-14 0 0,4 0 0,-5 0 0,18 0 0,1 0 0,11-1 0,-11 0 0,-17 1 0,13 0 0,-15 1 0,24-1 0,-11 0 0,0-2 0,-7-1 0,4 1 0,-12 0 0,11 1 0,-5 0 0,16-1 0,-2 0 0,1-2 0,-12-1 0,4-1 0,-13 0 0,6 2 0,-5 0 0,9 0 0,3 1 0,9 1 0,4 1 0,-2 0 0,-7 1 0,-2 0 0,-14 1 0,14-1 0,-7 0 0,19 0 0,-3 0 0,1-1 0,-9 1 0,2-1 0,-3 1 0,13 0 0,-15 0 0,2 1 0,-22-1 0,-1 1 0,-6-1 0,7 0 0,2 0 0,15 0 0,-3 0 0,4 1 0,-10 1 0,6 0 0,6-1 0,17 0 0,7-1 0,0 1 0,-11 0 0,-11 1 0,-5 0 0,6-1 0,6 1 0,7 0 0,-3 0 0,-3-1 0,-1 0 0,2 0 0,4-1 0,5 0 0,-2 2 0,4 0 0,-6 0 0,4-1 0,-1 2 0,-1-1 0,-1 1 0,3 1 0,1-1 0,9 0 0,-8 0 0,3 1 0,-14 1 0,-2 1 0,1-1 0,4 0 0,9-2 0,6-1 0,-3 1 0,-1 2 0,-7 2 0,-2 0 0,4-1 0,1-1 0,4 0 0,1 1 0,-2 1 0,-3 4 0,-1 0 0,-2 2 0,8-2 0,3-1 0,5-2 0,1 3 0,1 1 0,-1 9 0,1-4 0,2 3 0,3-4 0,0-2 0,2 2 0,-1-3 0,2 0 0,1 1 0,1 0 0,2 2 0,0-1 0,1-3 0,1 2 0,4-4 0,3 0 0,5 0 0,-3-3 0,-2 1 0,-2-3 0,-1 0 0,3 0 0,1 0 0,2 0 0,-1 0 0,0-1 0,-1 0 0,-1-1 0,4 0 0,2 0 0,2 1 0,3 1 0,2 0 0,-2 0 0,-1-1 0,-1 2 0,4-2 0,3 1 0,12-1 0,-4 0 0,-2-1 0,-8 0 0,-5 2 0,6 0 0,16-1 0,-1 1 0,7-3 0,-18 1 0,-1 0 0,1-1 0,10 1 0,8 0 0,3 1 0,-10-1 0,-7 0 0,-6-1 0,8 0 0,8 1 0,4-2 0,-6 0 0,-16 0 0,-6 1 0,-2 0 0,5-1 0,16-1 0,-11 1 0,13 1 0,-23-1 0,11 1 0,-3 0 0,13 0 0,-5 0 0,10 0 0,-13-1 0,16 0 0,-7 1 0,14 0 0,-3-1 0,-1 0 0,-8-2 0,1 1 0,-6 1 0,21 1 0,0 2 0,29 0 0,-20-1 0,5-1 0,-19 1 0,1-2 0,1 0 0,12 0 0,-13-1 0,8-1 0,-15 1 0,11-2 0,-4 0 0,5 1 0,-3 0 0,1 1 0,-4 2 0,13 1 0,-3 0 0,13-2 0,-11 0 0,1-1 0,-13 0 0,6-1 0,-9-1 0,10 0 0,-14 0 0,7 0 0,-13 0 0,6 1 0,-9 0 0,2 0 0,-13-1 0,0-1 0,-2 1 0,15-2 0,5 0 0,0 1 0,-8 0 0,-14 0 0,-7 2 0,3-2 0,11 0 0,6-1 0,-5 1 0,-5 0 0,-14 1 0,2-1 0,7-2 0,10-3 0,-1-1 0,-2 0 0,-12 1 0,-3 0 0,-1 0 0,5-4 0,3-1 0,1-1 0,-5 2 0,-3 1 0,-4 2 0,2-4 0,-2 2 0,4-5 0,-5 2 0,0 0 0,-1 1 0,-1-3 0,1-1 0,-2-3 0,-1 0 0,-2-1 0,-1 5 0,-1 2 0,-2 3 0,0-1 0,-1-2 0,0-5 0,-1 2 0,-1-3 0,-1 3 0,-2 0 0,1 2 0,-1 1 0,1 5 0,-1 2 0,2 4 0,0 0 0,-3-1 0,-7-7 0,-11-2 0,-9-3 0,-4 3 0,1 3 0,3 5 0,1 0 0,3 2 0,-2 0 0,7 2 0,-1 0 0,4 1 0,-3 0 0,6 0 0,4 1 0,10-1 0,1 0 0,-4-2 0,-2 0 0,-5-4 0,-3-2 0,-8-1 0,-27 2 0,-1 11 0,-2 1 0,-14-1 0,-16 9 0,75-11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0:20.989"/>
    </inkml:context>
    <inkml:brush xml:id="br0">
      <inkml:brushProperty name="width" value="0.05" units="cm"/>
      <inkml:brushProperty name="height" value="0.05" units="cm"/>
      <inkml:brushProperty name="color" value="#E71224"/>
    </inkml:brush>
  </inkml:definitions>
  <inkml:trace contextRef="#ctx0" brushRef="#br0">5553 134 24575,'-10'-4'0,"-5"2"0,-8-1 0,-41 1 0,4 0 0,-30 1 0,18 0 0,-5 0 0,2 2 0,-10-1 0,9 1 0,0 0 0,5-1 0,15 0 0,-9 0 0,15 0 0,-13 0 0,13-2 0,4 1 0,9-2 0,-1 2 0,-10-2 0,-19 0 0,3-1 0,0 1 0,22 1 0,1 0 0,7 0 0,-15 0 0,-3 0 0,-12 0 0,-8-3 0,-3 2 0,9-1 0,3 2 0,18 0 0,-12 0 0,3 1 0,-19 1 0,10-2 0,-8 0 0,23 0 0,-5 0 0,5 0 0,-15-2 0,0-1 0,-3 0 0,4 0 0,-3 1 0,1 0 0,-16 0 0,17 1 0,-9 1 0,24 0 0,-8 0 0,4 1 0,-9-1 0,-5-1 0,-13 1 0,10-1 0,-7 3 0,26-3 0,-10 2 0,14 0 0,-12-1 0,5 2 0,-2 0 0,15-1 0,-3 1 0,10 0 0,-21 0 0,-1 1 0,-10-1 0,15 1 0,12-1 0,14 0 0,1 1 0,-6 0 0,-13 0 0,-4 0 0,4 1 0,6-2 0,15 1 0,1-1 0,-1 1 0,-9 2 0,0 0 0,-12 1 0,12-2 0,-2 0 0,7 0 0,-5 1 0,3-1 0,-10 0 0,2 0 0,-11 1 0,11 0 0,-13 3 0,9 0 0,-14 1 0,9-1 0,6-2 0,14-1 0,5 1 0,-2 0 0,-12 6 0,-4 2 0,-6 4 0,13-2 0,4 0 0,12-1 0,-3 4 0,5 0 0,0 9 0,4-2 0,0 8 0,4-13 0,2-2 0,2-9 0,3 3 0,5 9 0,6 3 0,0 1 0,3-3 0,-3-9 0,5 0 0,11-2 0,6 1 0,13 4 0,-3-3 0,4 0 0,-5-4 0,-8-3 0,1-1 0,-5 3 0,9 0 0,7 3 0,8 1 0,1-4 0,-2-1 0,-8-1 0,-7 0 0,0 1 0,2 0 0,51 0 0,-6-2 0,-25-1 0,-1 1 0,21 0 0,-12 1 0,-35-2 0,0-1 0,6-1 0,18 0 0,23 1 0,-1 1 0,-7 1 0,-16 0 0,-10-1 0,9 0 0,8 1 0,17-2 0,10 2 0,0-2 0,-4 0 0,-13 3 0,-13-2 0,2 1 0,-2 0 0,26 1 0,-1-2 0,-37-1 0,0-1 0,40 0 0,-10 0 0,-11-1 0,-4-1 0,-6 1 0,9-1 0,3 0 0,-7-1 0,3 0 0,-17 0 0,2 0 0,1 0 0,0 0 0,7 1 0,-7 1 0,6 0 0,-14 1 0,-1-1 0,-3 0 0,-1-1 0,9-1 0,6 1 0,-4-1 0,4 2 0,-11-1 0,-6 1 0,-6-1 0,2 0 0,5 0 0,12-2 0,-2 1 0,3-2 0,-16 2 0,7 0 0,1-1 0,6 2 0,10-3 0,-10 2 0,-10 0 0,-9 0 0,-13 2 0,5 0 0,8-3 0,8 1 0,-1-4 0,-5 3 0,-11-1 0,-5 3 0,1-2 0,-1 1 0,1-1 0,-1 0 0,-1 0 0,-1 1 0,4-2 0,-1 0 0,4-1 0,4-1 0,-4 1 0,6-2 0,-12 1 0,4 0 0,-5 3 0,4-2 0,-1 2 0,3 0 0,-3-1 0,4 0 0,-1 0 0,4 0 0,-7 0 0,-5 1 0,-4 2 0,-3-1 0,6-1 0,5-1 0,4-2 0,3-1 0,-12 2 0,0 0 0,-8 0 0,2-1 0,1-3 0,-1 1 0,2-5 0,-1-1 0,-1-6 0,0 2 0,-3-1 0,-1 2 0,-2 4 0,-1-2 0,-1 4 0,-1 0 0,-1 2 0,-1 1 0,-3-1 0,-4 3 0,-2-2 0,-2 3 0,-2 0 0,-3-1 0,-5 0 0,-1 0 0,0 1 0,1 1 0,5 2 0,-2-1 0,1 1 0,-2-1 0,0 0 0,2 1 0,3 0 0,6 1 0,1-1 0,5 1 0,2 0 0,2 1 0,0 1 0,2 0 0,-2 0 0,3-6 0,-2 4 0,2-4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0:29.997"/>
    </inkml:context>
    <inkml:brush xml:id="br0">
      <inkml:brushProperty name="width" value="0.05" units="cm"/>
      <inkml:brushProperty name="height" value="0.05" units="cm"/>
      <inkml:brushProperty name="color" value="#E71224"/>
    </inkml:brush>
  </inkml:definitions>
  <inkml:trace contextRef="#ctx0" brushRef="#br0">10090 242 24575,'-62'-4'0,"-24"1"0,-4 3 0,37-1 0,0-1 0,-40 3 0,8-5 0,6 2 0,-20-1 0,34 3 0,-4-1 0,-3-1 0,-4-1 0,-13 1 0,-2 0 0,11-2 0,1 1 0,0 0 0,4 0 0,14 1 0,4 1 0,-42-2 0,48 3 0,1-1 0,-46-2 0,40 2 0,0-1 0,2 0 0,0 0 0,-45-1 0,8-2 0,18 4 0,-5 3 0,6-3 0,3 3 0,1-4 0,10 1 0,-4 1 0,-3 2 0,6-2 0,-5 2 0,3-2 0,7-1 0,-7 0 0,5 0 0,-12 1 0,-4 1 0,-7-2 0,-7 0 0,0 0 0,35 1 0,0 0 0,-44 0 0,-4-1 0,47 0 0,1 0 0,-42-2 0,39 2 0,-1 0 0,1-3 0,-1 1 0,-1 0 0,-1 0 0,-3-2 0,-1-1 0,3 3 0,-1-1 0,-7 2 0,-1 0 0,5-1 0,1 0 0,-3 2 0,-1-1 0,3-1 0,1 0 0,3 0 0,1-1 0,-2 0 0,-1-2 0,-2 0 0,1-2 0,4 1 0,0 0 0,-9-1 0,1 0 0,8 1 0,1 2 0,0 0 0,2 2 0,-31-2 0,20 4 0,9-1 0,5 1 0,16 0 0,-33 1 0,28-1 0,-33-1 0,13-1 0,-6 1 0,-19-1 0,36 2 0,-2 0 0,-10-1 0,-1 0 0,2 0 0,0 0 0,6 1 0,2 0 0,-33-1 0,25 2 0,8 0 0,7 1 0,-7-1 0,-8 1 0,-19-1 0,-10 0 0,2 0 0,3 0 0,7 0 0,4 0 0,-10 0 0,6 0 0,6 1 0,7-1 0,4 1 0,-6-1 0,-20 0 0,-6 1 0,-5 2 0,2 1 0,25-1 0,5-2 0,12-1 0,-6 2 0,-21 0 0,-20 1 0,8-1 0,9 1 0,24 0 0,14-1 0,0 1 0,2-2 0,-1 2 0,9-1 0,-3 5 0,1 4 0,0 1 0,-5 3 0,4-3 0,4-2 0,2 2 0,6-1 0,-2 2 0,2 3 0,7-5 0,-7 8 0,12-7 0,-3 4 0,2 2 0,6-3 0,-1 5 0,4-3 0,0 6 0,3 0 0,1 5 0,3-5 0,2 1 0,1-4 0,4 2 0,1-1 0,5 5 0,4-1 0,10 4 0,-3-8 0,2-2 0,-5-5 0,4 1 0,5 1 0,11 1 0,-3-2 0,9 1 0,-12-6 0,12 5 0,-10-5 0,16 4 0,-7-3 0,13 2 0,-11-3 0,12-2 0,-18-2 0,15 0 0,-14 0 0,16 1 0,-6-1 0,10-1 0,-7-2 0,4 0 0,-5 0 0,7-1 0,3 0 0,8 0 0,-14-1 0,-3 0 0,-14-1 0,7-1 0,5 1 0,18 0 0,-12 0 0,9 0 0,-18 1 0,10 0 0,1-1 0,15-1 0,-13 0 0,3-2 0,-19 1 0,0 0 0,-2 0 0,8 2 0,4-1 0,-2 1 0,-2 0 0,-12 0 0,3 1 0,-5-1 0,8 1 0,5 1 0,9-1 0,0 0 0,4-1 0,-8 0 0,4 1 0,-2-1 0,2 1 0,-5-1 0,8 0 0,13 0 0,17 1 0,-40-1 0,1 1 0,1-1 0,0 0 0,-1 0 0,0 0 0,-1-1 0,0 1 0,0 0 0,0-1 0,-4 1 0,0 0 0,0 0 0,1 0 0,0 0 0,1 0 0,-1-1 0,2 1 0,13 0 0,1 0 0,-4-1 0,1 1 0,18-1 0,0 0 0,-13 0 0,0-1 0,6-1 0,-1 1 0,-16 0 0,-1-1 0,-1 1 0,-1 1 0,41-1 0,-47 2 0,0-1 0,35 1 0,-11 0 0,-11 0 0,-3 0 0,12-1 0,25-6 0,-46 5 0,1-1 0,45-4 0,-20 2 0,-20 4 0,-5-1 0,4 0 0,-3 0 0,4 1 0,5 1 0,5 0 0,5 0 0,-2 1 0,8 0 0,-3-1 0,7 0 0,-2 0 0,-12-1 0,-4 1 0,-5-1 0,0 1 0,18 0 0,3 1 0,12 0 0,-16 0 0,-2 0 0,-6-1 0,3-1 0,13 0 0,-11 0 0,7-1 0,-17 1 0,5 0 0,-6-1 0,-3 1 0,-9 1 0,-9 0 0,1 0 0,-8-1 0,7 0 0,-4 0 0,0 0 0,2 0 0,0 0 0,4 0 0,-2 0 0,-2 1 0,-3-1 0,1 1 0,-2 0 0,-1 1 0,-2-1 0,1 0 0,7 0 0,2 0 0,4-1 0,-4 0 0,-7 0 0,-8 0 0,0-1 0,2-2 0,2-1 0,3 1 0,-10 1 0,1 0 0,-5 1 0,1 0 0,-8 0 0,0 0 0,-2 0 0,7-2 0,5-2 0,5 1 0,-7 0 0,-2 1 0,-11 3 0,1-1 0,5-1 0,5-1 0,7-2 0,-5 0 0,-8 3 0,-6-1 0,-6 2 0,5-4 0,0-2 0,3-3 0,-1-1 0,-3 2 0,-1 0 0,-3 2 0,-1 0 0,-1-1 0,2 0 0,-2-2 0,2-1 0,-1 0 0,0 0 0,0 0 0,-1 2 0,0 0 0,0 3 0,0-2 0,-1 1 0,1-1 0,-2 1 0,2 4 0,-3-6 0,2 5 0,-2-7 0,1 3 0,-1-2 0,0 2 0,0 1 0,-1 1 0,-2 2 0,-3-2 0,-3 1 0,1 0 0,0 3 0,3 0 0,-1-1 0,-2 0 0,-2-2 0,3 2 0,3 1 0,3 1 0,3 2 0,0-1 0,-3-1 0,0-1 0,0 0 0,1 1 0,0 0 0,-2-2 0,-4-5 0,1 2 0,1-1 0,3 5 0,-1 0 0,-7 1 0,1 1 0,0 0 0,6 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0:39.881"/>
    </inkml:context>
    <inkml:brush xml:id="br0">
      <inkml:brushProperty name="width" value="0.05" units="cm"/>
      <inkml:brushProperty name="height" value="0.05" units="cm"/>
      <inkml:brushProperty name="color" value="#E71224"/>
    </inkml:brush>
  </inkml:definitions>
  <inkml:trace contextRef="#ctx0" brushRef="#br0">599 0 24575,'-6'26'0,"-1"-5"0,-7 16 0,2-12 0,-4 5 0,4-4 0,-7 16 0,1-1 0,-9 24 0,3-5 0,-9 16 0,9-15 0,-4 5 0,10-16 0,-2 8 0,5-11 0,1 4 0,5-18 0,1 2 0,4-17 0,-1 1 0,2-9 0,2-2 0,0-4 0,0-3 0,1 0 0,-1 0 0,0 1 0,1 0 0,-1-1 0,1 5 0,-1 14 0,0 18 0,-2 21 0,0-1 0,-2 7 0,2-17 0,-3 3 0,-1-5 0,-1 0 0,-2 2 0,2-3 0,1-2 0,1 0 0,1-3 0,1 13 0,2-2 0,0 10 0,1 4 0,-2 6 0,1 8 0,-1-11 0,1-2 0,0-19 0,0-5 0,0-6 0,1-10 0,-1-5 0,2-5 0,-2 12 0,0 26 0,-3 27 0,3-24 0,-2 3 0,0 2 0,0 0 0,-1 0 0,1 1 0,-2-1 0,1 0 0,-1-4 0,1 0 0,0 2 0,-1 0 0,0 2 0,-1 0 0,2-7 0,0 0 0,0 8 0,1-1 0,-3 35 0,5-44 0,0-2 0,-2 26 0,2-8 0,-1-8 0,0-6 0,1-1 0,0-2 0,0-11 0,1 1 0,-1-2 0,0 2 0,0 10 0,1 0 0,0 6 0,0 6 0,-1-11 0,1 15 0,0-15 0,0 25 0,1 2 0,-1 13 0,0-40 0,0 0 0,1 2 0,-1-1 0,1 2 0,-1-1 0,0 4 0,0-1 0,0-7 0,-1 0 0,1 3 0,0-2 0,-1 38 0,2 2 0,0-22 0,0 3 0,0-17 0,1 3 0,0-5 0,1 7 0,1-10 0,-1 10 0,1-8 0,0 11 0,1-9 0,1 4 0,2-10 0,0 4 0,0-4 0,3 10 0,0-5 0,9 14 0,-2-13 0,4 3 0,-3-13 0,1-3 0,-2-8 0,-1-2 0,-5-9 0,-1-1 0,-3-5 0,5 7 0,-1-3 0,5 6 0,-3-5 0,2 2 0,-3-7 0,-2 0 0,-2-5 0,1 1 0,-4-4 0,1-2 0,-4-4 0,-2-1 0,0-6 0,-3 1 0,0-6 0,-1 4 0,0 0 0,0 0 0,-3-2 0,0-1 0,0 1 0,1-1 0,1 1 0,1 0 0,-1 1 0,1 0 0,-1 0 0,2 0 0,0 2 0,1 0 0,-1 2 0,-1-1 0,-4-1 0,3 1 0,-1 0 0,3 2 0,-2 0 0,0 0 0,1 0 0,2 1 0,1-1 0,-1 1 0,1-1 0,-2 1 0,-5-1 0,0 1 0,-5-1 0,-1 0 0,2 0 0,1 0 0,4 0 0,-1 1 0,-1 0 0,2 1 0,1 0 0,5-1 0,-1 1 0,7 0 0,0 2 0,9 2 0,2 3 0,0-1 0,0 2 0,-6-5 0,2 4 0,1-1 0,4 2 0,0 0 0,-6-4 0,-5-3 0,-4-1 0,0 2 0,2 0 0,-1 0 0,0-1 0,0-1 0,-1 1 0,3 3 0,1 0 0,0 0 0,-1 0 0,-2-3 0,-1 1 0,0-1 0,1 2 0,-1-1 0,0 0 0,0-1 0,-1-1 0,0 0 0,0-1 0,1-4 0,2-5 0,0-2 0,2-8 0,-2 3 0,3-9 0,-2 2 0,1-2 0,-3 5 0,0 6 0,-1 1 0,0 0 0,0 0 0,-1 0 0,1 5 0,-2 0 0,1 4 0,-1 0 0,0 2 0,1-1 0,-1 1 0,1 0 0,-1 1 0,0 0 0,0-1 0,0 0 0,0 0 0,0 1 0,0-1 0,1 1 0,0-2 0,0-1 0,1-3 0,0 1 0,-1-2 0,0 3 0,0 1 0,-1 2 0,-6 7 0,2 0 0,-6 6 0,3-4 0,0 2 0,1-4 0,-1 3 0,2-3 0,-5 4 0,0 0 0,-2 1 0,2-1 0,-1 1 0,4-4 0,-1 2 0,3-5 0,-3 2 0,0-1 0,-3 1 0,1 0 0,-1-1 0,1 0 0,0-2 0,2 1 0,1-1 0,1 1 0,1-1 0,0 1 0,2-2 0,-1 1 0,1 1 0,0-2 0,-4 4 0,-2-2 0,-1 1 0,1-1 0,3-1 0,4-1 0,6 0 0,9-2 0,3-1 0,6-1 0,-4 0 0,-2 0 0,-4 1 0,-3 1 0,4-2 0,-1 2 0,2-1 0,-3 1 0,-4 0 0,-1 0 0,-3 0 0,-1 0 0,0 0 0,0 0 0,2 0 0,3-1 0,-2 2 0,-1-1 0,-2 1 0,1-1 0,3 0 0,2 0 0,0-1 0,-3 1 0,-3 0 0,-2 2 0,-3 0 0,-1 2 0,-3 3 0,0 0 0,0 0 0,1 0 0,1-3 0,2 0 0,1-2 0,1 0 0,0-1 0,7-1 0,-4 0 0,5-1 0,-7 2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50:59.61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1 113,'88'-2,"9"-1,-32 1,12-1,-7 0,-7-1,3 2,-7 1,-1 2,2 2,-9-2,11 1,-11-1,1-2,-7 1,-9-2,-1 0,6 0,-1-1,15 0,-9-1,13 2,-6-1,1 1,0 0,-10-1,2 2,5 0,-2-2,11-1,-9 0,4-1,-6 3,4-1,0 0,2 1,-10 0,4 1,-18 0,10 1,-9 0,16 0,-6-1,6 0,-10-2,0 0,-9 0,6 1,-9-1,6 1,-5-1,0 0,-2 2,-1-2,-8 1,0 0,1 0,-6 0,7-1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51:10.77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22,'63'5,"-1"0,-2-1,-4 0,5 2,-2-2,-32-2,9 0,4-1,27 0,23-1,-35 1,0 0,-2-1,0 0,-1 1,-2 0,47-2,-7 1,-37 0,2 0,0 2,3 1,7 0,3 0,3 2,1-1,0-1,0 0,0-1,-1-1,-9 1,0-1,3-1,1 1,-6 0,1-1,7 1,1-1,3 1,2-1,6 1,0 0,-3 2,1-1,3 0,0 0,-9 0,-2 0,1 1,-1 0,-3-1,-1 0,2 1,-1 0,-3-1,-2 0,2 0,0-1,-4 0,-1-1,-6 1,-1-1,46 3,-25 0,-7-1,-8 2,9-2,19 1,-36-2,3 0,2 0,1 0,4 0,1 0,-3-1,0 1,3-1,0 1,2-1,1 0,1-1,1 0,1 0,0 2,-3-2,0 1,-2 1,0 0,-2 0,-1 0,-1-1,-1 0,-1 0,-1-1,0 1,0 0,41-1,-41 1,1-1,-2 0,1 0,2-1,2 1,7 0,1 0,-4 1,1 1,6-1,1 1,-8 1,0 0,4-1,0 0,-5 2,0-1,6-2,2 1,-1-1,0 1,2-1,-1 0,-7 0,0 0,13 0,-2 1,23-1,-36 1,-4-1,8-3,2 2,-7-1,6 1,15 0,2 1,10-1,1 1,1 1,-40-1,1 0,5 0,3 1,11-1,2 0,-3-1,0 1,6 0,0-1,-11 1,-2-1,-1 0,0 1,-1-1,0 0,-4-1,1 1,5 0,0 1,-4-1,1 0,4 1,0-1,-5 0,0 1,2-1,-1 0,3 1,-2-1,-2 0,0 1,0-1,-1 0,-11-1,-1 1,3 0,2 0,0 0,1-1,5 1,2 0,5 0,0 0,0 0,-2 0,-2 1,0-1,1-1,-1 0,0 1,1 0,2-2,2 1,13 1,-1 1,-16-1,-1 0,16 1,-2 0,-24 0,-1 0,9 0,1-1,-4 0,0 0,3-1,2 0,3 1,0-1,5 1,1 0,-1 1,0 0,3 0,0 0,2 0,2 0,6-1,4 2,-19-1,2 1,2 0,6 0,3 0,0 1,9-1,2 1,-1-1,-8 1,0-1,-3 0,-9-1,-2 1,-2-1,19 0,-3 0,-10 0,-1 0,-1 0,-1 0,4 0,0 0,-4 0,-1 0,-9 0,-2 0,-7 0,-4 0,27 0,-16 1,-9-1,-8 1,-8-1,-5 0,-5 1,0-1,-7 1,-4 0,-20 28,-14-5,-6 17,8-23,81-48,-42 20,58-29,-62 34,22-7,25-2,18-1,-28 7,1 0,40-1,-2-2,-26 6,-15 2,4 2,19-1,22-1,-47 1,0-1,33-2,-26 2,-14 1,-1 1,12 1,2-1,0 0,-5 0,-2 1,4 0,5 1,16-1,-1 1,1-1,-9 0,2 0,6 0,-18 0,-7 0,-15 0,15 1,16 3,10-1,-18 1,-23-4,-20 0,-61-5,-32-3,23 2,-1-1,-19-1,4 1,-10-4</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51:14.099"/>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1 113,'65'0,"-1"0,11-1,2-1,2-1,4 0,-13 1,3 0,-1 0,24-1,1 1,-20 0,1 1,-1 1,23 2,-3 1,-29-3,0 0,0 0,32 3,-2 1,-7-4,0 0,3 1,0 0,-3-2,-2 1,-9-1,-2 0,1 0,-4-2,-19 1,-2-1,2 1,0-1,-5 2,-1-1,41-2,-5-2,-16 0,-11-1,0 2,-7 1,11 0,1 0,21 3,9-1,-3 1,-40 0,2 1,45-2,-45 1,1 0,7 0,-1 0,-7 1,0 0,3 0,-1 1,35 0,0 1,-40-1,2-1,1 0,2 0,7 0,0 0,-4 0,-2 0,38 3,-43-2,-1 1,30 2,-22-1,3-1,-11 1,0-1,12-1,0 1,-4-1,0 0,-1-1,-1 0,0 0,0 0,-4 0,1 0,-2-1,1-1,3 0,1 0,0 1,0-1,9-1,-1-1,-9 2,0 0,5-1,0 0,-3 0,0 0,2 1,0 0,2-1,1 0,2 0,-2 0,26-2,-8 0,-36 3,5 2,-8-1,-5 1,-17-1,-13 1,-6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1:23.220"/>
    </inkml:context>
    <inkml:brush xml:id="br0">
      <inkml:brushProperty name="width" value="0.05" units="cm"/>
      <inkml:brushProperty name="height" value="0.05" units="cm"/>
      <inkml:brushProperty name="color" value="#E71224"/>
    </inkml:brush>
  </inkml:definitions>
  <inkml:trace contextRef="#ctx0" brushRef="#br0">0 58 24575,'13'-4'0,"-3"0"0,4 2 0,-3 0 0,4-1 0,-2 0 0,2 1 0,-3 0 0,0 0 0,0 0 0,-1 0 0,-1 0 0,-1 1 0,-1 0 0,3-1 0,4 0 0,2 0 0,0 0 0,-3 0 0,-6 0 0,-1 2 0,-1-1 0,1 0 0,4-1 0,2 1 0,1-1 0,-3 1 0,-1 0 0,0 1 0,5 0 0,3-1 0,1 2 0,-6-2 0,-3 1 0,-3 0 0,6-1 0,2 1 0,4-1 0,-3 0 0,-3 1 0,-1 0 0,2 0 0,-1 0 0,-1 0 0,-1 0 0,-1 1 0,3 0 0,4-1 0,0-1 0,4 1 0,1 0 0,0 0 0,-4 1 0,1 0 0,-2 0 0,10-1 0,-1 1 0,5 0 0,-5 0 0,1 0 0,0 0 0,1 0 0,-2 0 0,5 1 0,-4-1 0,3 1 0,-4-1 0,1-1 0,3 0 0,0 0 0,-1 0 0,2 0 0,-4 0 0,1 1 0,-4 0 0,-1 1 0,1 0 0,3-1 0,-3 1 0,2-2 0,-4 1 0,3-1 0,-4 0 0,4 0 0,-3 0 0,1 1 0,2 0 0,-3-1 0,1 1 0,9 0 0,-5-1 0,12 2 0,-7-1 0,3 1 0,3 0 0,3 0 0,6-1 0,2 1 0,1 0 0,-8 0 0,-7 0 0,2-1 0,1 1 0,15-1 0,4 0 0,-1 1 0,-3-2 0,-15 0 0,1 0 0,-1 0 0,-6 0 0,9 0 0,-9 1 0,8 0 0,2 0 0,-1 0 0,4-1 0,1-1 0,-1 1 0,5-1 0,-7 1 0,5 1 0,7 1 0,-1 0 0,9 1 0,-1-1 0,-3-1 0,10 0 0,-10 0 0,3-1 0,-10 0 0,-5-1 0,7-1 0,-4 2 0,18-1 0,-16 1 0,-2 0 0,-12 0 0,-3 0 0,5 0 0,3 0 0,-8 0 0,1-1 0,0 1 0,16-2 0,10 0 0,5-1 0,-6-2 0,0 1 0,-14 1 0,11-2 0,-8 3 0,5-2 0,-21 4 0,-5-2 0,-19 2 0,7-1 0,3 1 0,-3-1 0,16 0 0,-14 0 0,7 0 0,-13 0 0,-7 1 0,-1 0 0,-1 0 0,1 0 0,2 0 0,6 0 0,6-1 0,45 1 0,-21-2 0,40 0 0,-34 0 0,-6-1 0,-9 1 0,-17 1 0,-6-1 0,-6 2 0,0-1 0,6 0 0,1 0 0,3 1 0,-9-1 0,0 1 0,-3 0 0,6 0 0,1 0 0,0 0 0,-5-1 0,-5 1 0,5 1 0,2 0 0,-1 0 0,0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1:42.002"/>
    </inkml:context>
    <inkml:brush xml:id="br0">
      <inkml:brushProperty name="width" value="0.05" units="cm"/>
      <inkml:brushProperty name="height" value="0.05" units="cm"/>
      <inkml:brushProperty name="color" value="#E71224"/>
    </inkml:brush>
  </inkml:definitions>
  <inkml:trace contextRef="#ctx0" brushRef="#br0">5676 73 24575,'-30'-2'0,"4"0"0,-12 2 0,3 2 0,7-1 0,-1 1 0,13-1 0,2 0 0,1-1 0,-4 2 0,3-2 0,-6 2 0,4-1 0,-6 1 0,-3 0 0,-5 0 0,4 0 0,-2-1 0,5 0 0,-7-1 0,-3 0 0,-9 0 0,-2 3 0,-6-3 0,5 2 0,-6-2 0,12 0 0,-9 0 0,4 0 0,-10 0 0,4-1 0,-9-1 0,9 1 0,-9-3 0,4 0 0,-14-3 0,4 2 0,-12-1 0,16 2 0,-8 2 0,17-1 0,-13 0 0,10 1 0,-6 1 0,3 0 0,-5 1 0,4 0 0,2 0 0,13-1 0,2 1 0,8-1 0,-4 1 0,6-1 0,-2 1 0,4 0 0,-2 0 0,-1-1 0,1-1 0,-4 0 0,-3 0 0,1 0 0,-3-1 0,-2 0 0,-10 1 0,-6 1 0,-2 0 0,4 1 0,8-1 0,1 0 0,2 0 0,3-1 0,4 2 0,3 0 0,0-1 0,11 1 0,-26 0 0,17 0 0,-19 0 0,10 0 0,0 0 0,0 0 0,-3 0 0,-2 0 0,-6 0 0,3 0 0,-2 0 0,-3 0 0,5 0 0,-9 0 0,13 1 0,1 0 0,10 0 0,-3 0 0,3 0 0,0-1 0,-1 0 0,-2-1 0,-3 0 0,-3 0 0,3 0 0,3 0 0,4 0 0,0-1 0,-1 0 0,-2-1 0,-3 1 0,5 1 0,-3-1 0,5-1 0,-6 2 0,4-1 0,-2 1 0,3 1 0,0-1 0,8 1 0,0-1 0,0 1 0,-1 0 0,-5 0 0,-4 1 0,0 0 0,-6-1 0,8 1 0,4 0 0,8 0 0,1 1 0,-1 0 0,-12 1 0,2 0 0,-14 0 0,19-2 0,-6 0 0,12 0 0,-7 1 0,-4 2 0,-6 0 0,2 2 0,1 1 0,14-1 0,1 3 0,8-2 0,-6 6 0,2 2 0,-2 3 0,6-2 0,4-3 0,4-3 0,2-1 0,1 2 0,-1 6 0,2 0 0,1 3 0,1-3 0,0 0 0,3-4 0,1 2 0,5 0 0,2 1 0,0-3 0,1-1 0,-3-5 0,3 2 0,-1-4 0,-1 0 0,2-1 0,0 0 0,0 0 0,0 0 0,-5-1 0,-1-1 0,1 0 0,4 1 0,2 0 0,4 1 0,-1 0 0,1 0 0,-3-1 0,0 0 0,-3-1 0,4 2 0,8-1 0,12 2 0,8 0 0,1 0 0,-12-2 0,-5 2 0,-4-2 0,20 4 0,22 0 0,17 3 0,-5-1 0,-15-3 0,-27-1 0,-4-3 0,5 1 0,14 0 0,6 2 0,-6-1 0,-15 0 0,-14-3 0,-1 0 0,20 2 0,6 0 0,18 4 0,-21-4 0,0 3 0,-10-1 0,14 1 0,31-1 0,14 1 0,-35-2 0,1 0 0,-3 0 0,-1 0 0,41 5 0,-2-3 0,-15-2 0,5-1 0,7 1 0,-38-1 0,0 0 0,-1-2 0,-1 1 0,0-1 0,0 1 0,37 1 0,-2 1 0,3 1 0,3-2 0,-15-1 0,-2-4 0,6 2 0,3-1 0,13 0 0,-13 1 0,1 0 0,4 1 0,-9-1 0,7 0 0,-12-2 0,-6 0 0,10-4 0,-20 4 0,11-4 0,-24 3 0,14-1 0,-5 0 0,26 0 0,7 1 0,5 0 0,-13 1 0,-11-1 0,-19 1 0,2-1 0,-11 0 0,6 1 0,-4-1 0,5-1 0,1-1 0,-5 0 0,-8 1 0,-1-1 0,-4 0 0,2 1 0,2 1 0,-4-1 0,-4 2 0,-5-1 0,-7 1 0,3-1 0,-2 1 0,2 0 0,-4 0 0,-5 1 0,-6-1 0,-3 2 0,-93 22 0,69-16 0,-69 17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1:49.485"/>
    </inkml:context>
    <inkml:brush xml:id="br0">
      <inkml:brushProperty name="width" value="0.05" units="cm"/>
      <inkml:brushProperty name="height" value="0.05" units="cm"/>
      <inkml:brushProperty name="color" value="#E71224"/>
    </inkml:brush>
  </inkml:definitions>
  <inkml:trace contextRef="#ctx0" brushRef="#br0">46 77 24575,'9'2'0,"-1"-1"0,9 0 0,-1 0 0,2-1 0,-4 1 0,7-1 0,14 3 0,41 5 0,10 2 0,5 2 0,-31-5 0,-29-4 0,-16-2 0,5 2 0,7 1 0,13 3 0,-1-2 0,-3 0 0,-13-2 0,-6-3 0,-3 1 0,9-1 0,0 0 0,8 0 0,-11 0 0,-2 0 0,-10 0 0,8 0 0,2-2 0,7 1 0,-3-1 0,-3-1 0,-6 1 0,1-1 0,-1 0 0,6-2 0,7 1 0,5-1 0,7 2 0,-2 1 0,0 1 0,-5 0 0,2 0 0,4 0 0,12 0 0,13 0 0,4 2 0,-4 0 0,-17-1 0,-10 1 0,-6-2 0,18-2 0,5 0 0,16-1 0,1 1 0,-9-1 0,6 3 0,-12-2 0,14 0 0,-12 0 0,3 0 0,-10 2 0,0 0 0,10 2 0,9-1 0,3 1 0,7-1 0,-13 1 0,-5-1 0,-4 1 0,-9 0 0,14-1 0,-2 0 0,3-1 0,-8 1 0,-14-2 0,4 1 0,2-1 0,9 0 0,2 1 0,-11-1 0,-1 0 0,0 1 0,3 1 0,11 0 0,-6 0 0,13-1 0,-6-2 0,10-1 0,-2-1 0,-6 2 0,-2 0 0,-3 1 0,-2 0 0,6-2 0,-15 2 0,6 0 0,-3 2 0,19 0 0,11 0 0,9-2 0,-16 0 0,-13-1 0,-29 2 0,-3 0 0,-2 0 0,19-1 0,6 0 0,0-1 0,-21 1 0,-16 2 0,-5-2 0,6 2 0,14-2 0,0 1 0,0 0 0,-14 0 0,-8 0 0,3 1 0,10-1 0,19-1 0,0 0 0,1-1 0,-18 2 0,-8 1 0,-3 0 0,7-2 0,5 1 0,2-2 0,-6 2 0,-9 1 0,-5 0 0,4 0 0,12 3 0,13 1 0,-1 0 0,-8 0 0,-13-2 0,0 2 0,6 2 0,4 2 0,-1-2 0,-11-2 0,-1 0 0,3 0 0,8 5 0,3-1 0,0 0 0,-11-5 0,-5 0 0,-5 0 0,1 3 0,2 4 0,1 5 0,-1 0 0,1 4 0,-3-5 0,1 5 0,-1-5 0,1 3 0,0-5 0,-1 0 0,0-2 0,-2 3 0,1-2 0,-2 3 0,1-4 0,-2 2 0,0-1 0,0 2 0,0-2 0,1-2 0,-2-2 0,0 0 0,-1 1 0,1-1 0,0 1 0,-1-1 0,-1 3 0,-2 0 0,-4 2 0,0-1 0,-4 1 0,3-3 0,-4 0 0,1-1 0,-6 0 0,-2 1 0,0-2 0,-2-1 0,0 0 0,3-2 0,-4 1 0,5-2 0,-1 0 0,2 0 0,-2-1 0,-4 0 0,-3 2 0,1-2 0,-1 1 0,2-2 0,-2 1 0,-5-1 0,1 2 0,-4-1 0,-3 0 0,5-1 0,-3 0 0,7-1 0,1 0 0,-4 0 0,-6 0 0,-10-1 0,-2 0 0,-5-1 0,13 1 0,5-1 0,-1-1 0,6 2 0,-10-5 0,7 5 0,-5-3 0,8 2 0,-5-1 0,4 0 0,5 0 0,-4 2 0,-10-2 0,-2 1 0,-13 0 0,14-2 0,-2 3 0,5-1 0,-8 2 0,5 1 0,1-1 0,5 2 0,0-2 0,-3 1 0,-7 0 0,8-1 0,-10 0 0,9 1 0,-4-1 0,6 0 0,-2 1 0,-3-1 0,-6 1 0,4-1 0,1 1 0,9-1 0,3 0 0,-2 0 0,-4 0 0,-16 0 0,11 1 0,-21 1 0,12 1 0,-16-1 0,8-2 0,2 1 0,11 0 0,1 0 0,4 0 0,-4-1 0,3 0 0,-11 2 0,6-1 0,-5 1 0,6-2 0,10 0 0,-1 0 0,7 0 0,-4 0 0,0 0 0,-9 0 0,-9 1 0,-5-1 0,-4 2 0,0 0 0,-10 0 0,0-1 0,3-1 0,14 0 0,10 0 0,2-1 0,-4 1 0,-1-1 0,1 1 0,5 0 0,4-1 0,0 1 0,-3-2 0,-1 1 0,4 0 0,11 1 0,6-1 0,4 1 0,4-1 0,-6 0 0,10 0 0,-5 1 0,3 0 0,-4 0 0,-2 0 0,-4 0 0,4 0 0,-3 0 0,5 0 0,-9-1 0,-4-1 0,-5-1 0,-2-1 0,8-1 0,1 2 0,-2-2 0,2 2 0,-5-1 0,7 1 0,-4 0 0,1-1 0,-3 1 0,-3-1 0,0 0 0,-6 0 0,-7 1 0,6 0 0,6 1 0,17 1 0,12 1 0,5 0 0,1 0 0,0 1 0,-1 0 0,-2 0 0,4 3 0,-1 0 0,3 1 0,-1-2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2:04.487"/>
    </inkml:context>
    <inkml:brush xml:id="br0">
      <inkml:brushProperty name="width" value="0.05" units="cm"/>
      <inkml:brushProperty name="height" value="0.05" units="cm"/>
      <inkml:brushProperty name="color" value="#E71224"/>
    </inkml:brush>
  </inkml:definitions>
  <inkml:trace contextRef="#ctx0" brushRef="#br0">277 0 24575,'-5'6'0,"-2"-2"0,-2 1 0,-5 1 0,0 0 0,-6 3 0,5-1 0,-1 1 0,3 0 0,0-1 0,-3 1 0,1 0 0,0 0 0,2 0 0,4-1 0,-1 0 0,3-3 0,-4 5 0,2-1 0,0 3 0,2-2 0,1 1 0,1-2 0,2-1 0,-1-1 0,2 3 0,-2 5 0,2 1 0,0 0 0,1-2 0,0-1 0,1 2 0,0 5 0,0-2 0,1 1 0,-1-5 0,2 1 0,-1-4 0,2 5 0,-2-3 0,1 4 0,-1-2 0,0-1 0,0-2 0,1 1 0,0-2 0,2 4 0,0-2 0,1 3 0,-2-5 0,1 1 0,-1-4 0,1 1 0,0-1 0,1 2 0,1 2 0,0 0 0,0 0 0,1-1 0,2 1 0,-1 1 0,2 3 0,2 2 0,-1-1 0,4 1 0,-1-3 0,0-4 0,-2-2 0,1 0 0,0 1 0,2 2 0,1-2 0,-4-2 0,-5-4 0,1-1 0,-1 1 0,3 0 0,-2-1 0,-1 1 0,-1 0 0,2 2 0,6 3 0,-2-1 0,-2-2 0,-6-3 0,-3-3 0,-1 0 0,-1-2 0,0-1 0,-5-12 0,4 5 0,-2-9 0,2 6 0,1 0 0,0 0 0,0 1 0,0 2 0,-1 0 0,0 1 0,1-1 0,0 4 0,0 1 0,1 3 0,-1 2 0,0 4 0,1 0 0,-1 7 0,1 1 0,1 3 0,-1 0 0,1-3 0,1-3 0,-2-2 0,1 0 0,0 4 0,0 1 0,0 3 0,0-2 0,-1-1 0,0-4 0,0 0 0,0 0 0,0 2 0,0-2 0,0 1 0,0-3 0,0 0 0,-1 3 0,1 3 0,0 1 0,1 5 0,-1-7 0,0 2 0,0-7 0,0-1 0,-1-5 0,-4-8 0,-1 1 0,-3-5 0,2 6 0,0 1 0,0 0 0,-4-1 0,2 2 0,-1 2 0,-1 0 0,-4 2 0,0-1 0,3 1 0,7 0 0,2 0 0,-1 0 0,-1 2 0,2-2 0,-1 1 0,2-1 0,-2 1 0,0-1 0,-1 1 0,2-1 0,4 0 0,3-2 0,1 1 0,6-2 0,1 1 0,0-1 0,3 1 0,-3-1 0,1-1 0,6-4 0,-1 0 0,7-6 0,-3 0 0,-3-2 0,-4 1 0,-4 2 0,-3 3 0,-3 2 0,-3 1 0,0 1 0,-1-1 0,0 0 0,1 0 0,-2 1 0,1 1 0,-1 0 0,0 4 0,0-1 0,-4 6 0,0 2 0,-3 3 0,0-1 0,2-1 0,0-3 0,3-3 0,1-1 0,0-6 0,-1-2 0,0-1 0,0 1 0,2 5 0,-1-1 0,1-2 0,-1 0 0,-1-4 0,2 3 0,-1 1 0,-1 3 0,-6 6 0,-25 16 0,11-6 0,-16 10 0,22-12 0,7-5 0,1-1 0,5-3 0,-3 0 0,-1 2 0,-4 1 0,0 1 0,0-1 0,2 0 0,4-3 0,-1 2 0,1-2 0,-4 2 0,0 0 0,0 0 0,3 0 0,3-2 0,2 0 0,1-1 0,-1 2 0,0 2 0,0 4 0,0-4 0,2 2 0,2-6 0,-1 1 0,1-1 0,-1 1 0,0-2 0,1 2 0,-1-2 0,12-4 0,15-11 0,5-4 0,9-8 0,-16 6 0,-3 1 0,-7 5 0,1 2 0,-4 2 0,-3 3 0,-5 3 0,-5 7 0,-6 8 0,-3 9 0,-2 5 0,-1-1 0,3-7 0,3-7 0,2-5 0,3-7 0,3-8 0,3-9 0,6-15 0,-2 6 0,-1-1 0,-4 15 0,-3 6 0,1 2 0,0-5 0,0 3 0,0-3 0,-2 6 0,0 1 0,0 3 0,-1 2 0,-4 6 0,1 2 0,-5 5 0,2 1 0,1-2 0,0 1 0,1-3 0,1 1 0,-1-1 0,-1 2 0,0 0 0,-3 3 0,2-4 0,-1 0 0,2-3 0,-3 1 0,-2 1 0,0 0 0,0 0 0,3-5 0,3-1 0,1-2 0,0 2 0,0-1 0,-2 4 0,-1 0 0,0 0 0,3-2 0,1-2 0,1-3 0,-1 2 0,1-1 0,-1 1 0,0-1 0,1 0 0,-1 0 0,6-5 0,4-6 0,12-15 0,-9 11 0,2-3 0,-12 17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2:05.719"/>
    </inkml:context>
    <inkml:brush xml:id="br0">
      <inkml:brushProperty name="width" value="0.05" units="cm"/>
      <inkml:brushProperty name="height" value="0.05" units="cm"/>
      <inkml:brushProperty name="color" value="#E71224"/>
    </inkml:brush>
  </inkml:definitions>
  <inkml:trace contextRef="#ctx0" brushRef="#br0">0 1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2:15.864"/>
    </inkml:context>
    <inkml:brush xml:id="br0">
      <inkml:brushProperty name="width" value="0.05" units="cm"/>
      <inkml:brushProperty name="height" value="0.05" units="cm"/>
      <inkml:brushProperty name="color" value="#E71224"/>
    </inkml:brush>
  </inkml:definitions>
  <inkml:trace contextRef="#ctx0" brushRef="#br0">354 20 24575,'0'12'0,"0"-2"0,0-2 0,0 3 0,0-5 0,0 2 0,0-4 0,0 0 0,0 0 0,0 1 0,0-1 0,0 0 0,0 1 0,0 0 0,0 1 0,0 0 0,0 0 0,0-1 0,0 1 0,-1-1 0,1 1 0,-1-1 0,1 1 0,-1-2 0,1 0 0,-1-1 0,1 0 0,0-1 0,0 2 0,0-1 0,0 2 0,0-3 0,-1 1 0,1-1 0,-1 1 0,1 2 0,-1 1 0,1-1 0,0-2 0,0-1 0,0 0 0,0 2 0,0 2 0,0 0 0,0 0 0,0-2 0,0 0 0,0-1 0,0 2 0,0-1 0,0 1 0,0-1 0,0 1 0,0 1 0,0 1 0,0-2 0,0-1 0,0-1 0,0-1 0,0-1 0,0 1 0,-1 0 0,1 0 0,-1 0 0,1 0 0,0 0 0,-1 1 0,1-1 0,-2 0 0,-3-2 0,-2 0 0,-8 0 0,0 0 0,-3 1 0,-13-1 0,9 0 0,-4-1 0,14 0 0,-4 1 0,5-1 0,-8 0 0,8 1 0,1-1 0,0 1 0,0 0 0,2 0 0,0 0 0,6 0 0,-1 0 0,2 0 0,0 0 0,2-3 0,-1 0 0,1-1 0,0 1 0,-1 1 0,4-1 0,-2 0 0,1 0 0,-2 1 0,0 2 0,2-3 0,1 0 0,1 0 0,-2 0 0,-1 2 0,-1 0 0,3-1 0,1 1 0,4-2 0,1-1 0,1 1 0,-1-1 0,-1 2 0,-4 0 0,5 0 0,-3-1 0,2 1 0,0-1 0,-3 1 0,0-1 0,2-2 0,0 0 0,0 0 0,0-1 0,-1 2 0,-3 0 0,-1 2 0,-2 1 0,0 0 0,2-1 0,-3 2 0,2-2 0,-1 1 0,3-2 0,3-3 0,1-1 0,-1 0 0,-2 3 0,-1 0 0,1 1 0,0 0 0,-1 0 0,0 2 0,-4 0 0,1 1 0,-4 1 0,-8 4 0,-17 13 0,7-6 0,-8 7 0,19-14 0,0-1 0,1 0 0,-3 0 0,-6 2 0,2-1 0,-1-1 0,7-1 0,5-2 0,-3 1 0,-7 2 0,-2 1 0,-4 1 0,10-3 0,3-1 0,7-1 0,0 0 0,-1 1 0,-2 0 0,-2 0 0,0 0 0,1-1 0,2-1 0,2 0 0,7-3 0,-2 0 0,4-3 0,-3 3 0,1-2 0,-3 3 0,3-3 0,-1-1 0,4 0 0,-2-1 0,2 1 0,-3 2 0,1-1 0,-3 1 0,3 0 0,-3 1 0,4-2 0,-5 2 0,3-2 0,-4 3 0,2-2 0,1 1 0,1-2 0,-1 1 0,3-1 0,-5 3 0,5-2 0,-2 0 0,2-2 0,0 1 0,-1 1 0,-3 1 0,1 0 0,0 0 0,5-4 0,1-1 0,1-2 0,-3 4 0,-3 2 0,-3 2 0,2-3 0,1 1 0,1-1 0,-3 2 0,-1 1 0,-2 1 0,3-2 0,0 0 0,-2 1 0,0 0 0,0 1 0,-1-1 0,3 0 0,-1-3 0,1 2 0,-2 0 0,-1 2 0,-1 1 0,2-3 0,-2 3 0,3-3 0,-2 0 0,1 0 0,-1 0 0,0 2 0,1-2 0,2-1 0,0-2 0,-1 3 0,-1-1 0,-1 1 0,1 0 0,0-1 0,0 2 0,-1 1 0,-1 0 0,3-3 0,-1 1 0,0-1 0,-2 3 0,-4 4 0,-3 4 0,-1 1 0,-7 4 0,5-4 0,-5 3 0,3-3 0,-1 3 0,-1-1 0,2-1 0,3-4 0,5-3 0,-1-1 0,0 2 0,-2 1 0,-4 2 0,2 0 0,0-2 0,3-1 0,1-1 0,-1 1 0,1 0 0,-1 1 0,0-1 0,2 0 0,-2 0 0,2 0 0,-2 1 0,2-2 0,-3 2 0,2-1 0,-2 1 0,0 0 0,-1-1 0,3-1 0,2 0 0,0-1 0,0 0 0,-1 2 0,1-1 0,0 1 0,-1-1 0,0 0 0,1-1 0,0 0 0,3-1 0,-1 1 0,-2-1 0,2 1 0,-4 1 0,2 0 0,-1 1 0,1-1 0,-2 2 0,2-1 0,-1 0 0,2-2 0,1 1 0,0-2 0,-1 2 0,1-1 0,0-1 0,-1 2 0,-1-2 0,0 2 0,2-1 0,-2 1 0,2-2 0,-1 1 0,1 0 0,-1 1 0,0-1 0,0 1 0,1-1 0,0 0 0,0 1 0,0 0 0,0 2 0,1 0 0,0 1 0,0 0 0,1-2 0,0 0 0,2-3 0,1 2 0,2-1 0,1 2 0,0-3 0,-1 1 0,-3-1 0,-1 0 0,0-1 0,1 1 0,2-1 0,-1 1 0,1 0 0,-3 0 0,-1-2 0,1-3 0,-1 1 0,2-4 0,-2 5 0,0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2:28.299"/>
    </inkml:context>
    <inkml:brush xml:id="br0">
      <inkml:brushProperty name="width" value="0.05" units="cm"/>
      <inkml:brushProperty name="height" value="0.05" units="cm"/>
      <inkml:brushProperty name="color" value="#5B2D90"/>
    </inkml:brush>
  </inkml:definitions>
  <inkml:trace contextRef="#ctx0" brushRef="#br0">1 74 24575,'14'-3'0,"-6"2"0,1-1 0,-6 2 0,2-1 0,0 1 0,2 0 0,0 0 0,0-1 0,1 1 0,2 0 0,3 0 0,2 0 0,2 0 0,2 0 0,-2-1 0,-4 1 0,-1 0 0,-4-1 0,5 1 0,4-1 0,1 1 0,-2 0 0,1 0 0,-5-1 0,6 1 0,1-1 0,2 1 0,3 0 0,-3 0 0,-3 0 0,-1 0 0,-4 0 0,7 0 0,-1-1 0,2 1 0,1 0 0,-1-1 0,4 1 0,5-1 0,0 1 0,0-1 0,-3 1 0,-2-2 0,0 1 0,3-1 0,-4 0 0,6 0 0,2 1 0,6-2 0,-6 1 0,0-1 0,-13 2 0,0 0 0,0 1 0,5-1 0,11-1 0,4 1 0,3-1 0,-7 2 0,-5-2 0,-7 1 0,0 1 0,4 0 0,3 0 0,2-1 0,-3-1 0,-7 0 0,-3 1 0,-4 0 0,4 0 0,2 0 0,3 0 0,0 0 0,-2 1 0,1-1 0,3-1 0,8 1 0,3 0 0,3 1 0,-2 0 0,-4 0 0,0 0 0,-7 0 0,1-1 0,-8 0 0,4 0 0,-7 0 0,7 1 0,3-1 0,8 1 0,-4 1 0,-6 0 0,-9-1 0,2 1 0,13-1 0,15 0 0,6 0 0,-10 0 0,-13-1 0,-15 1 0,2-1 0,6 1 0,6-2 0,4 1 0,-8 0 0,-3 0 0,-8 0 0,-1 0 0,-4 1 0,-2 0 0,-4 0 0,-17 17 0,10-12 0,-10 11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2:31.986"/>
    </inkml:context>
    <inkml:brush xml:id="br0">
      <inkml:brushProperty name="width" value="0.05" units="cm"/>
      <inkml:brushProperty name="height" value="0.05" units="cm"/>
      <inkml:brushProperty name="color" value="#5B2D90"/>
    </inkml:brush>
  </inkml:definitions>
  <inkml:trace contextRef="#ctx0" brushRef="#br0">0 63 24575,'12'1'0,"5"0"0,9-1 0,5-1 0,11 0 0,-12 0 0,-3-1 0,-13 1 0,5 0 0,6 0 0,20-1 0,-3 1 0,-3 0 0,-19 1 0,-8 0 0,-2 0 0,11 0 0,8-1 0,15 0 0,1-1 0,2 0 0,-13 1 0,-4-2 0,-10 2 0,7 0 0,10 2 0,17 1 0,4 1 0,6 0 0,-6-1 0,6 0 0,-8-2 0,6 0 0,-12 0 0,1-1 0,-14 0 0,1-1 0,-9 2 0,1-1 0,4 1 0,10-1 0,0 0 0,17 1 0,-18 0 0,2-1 0,-15 0 0,6 0 0,8 1 0,13 0 0,-1 0 0,0 0 0,-17 0 0,8-1 0,-3-1 0,15 1 0,1 0 0,4 2 0,2 0 0,5 0 0,13 0 0,7-2 0,-21 1 0,2-1 0,-33 1 0,9-2 0,1 0 0,2-1 0,-2 0 0,-14 1 0,-15 2 0,-5 0 0,2-1 0,16-1 0,12 0 0,7 1 0,-2-1 0,-12 1 0,-10 0 0,-9-1 0,-2 2 0,3-2 0,-2 2 0,-5-1 0,-3 1 0,-4 0 0,2-1 0,-4 1 0,1-1 0,-2 0 0,7-1 0,-1 1 0,2-1 0,-7 1 0,-2 1 0,2-1 0,0 0 0,1 0 0,-3-1 0,-2 2 0,-6 4 0,3-2 0,-4 2 0,6-3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1:52:37.74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60,'55'3,"-7"0,-15-3,-8 0,1 0,-8 0,8 0,-1 0,12 0,10-1,-5 1,-3-1,-8 1,-2-1,8 0,11-1,-1 1,5 0,-15 0,-1 0,-11 1,9-2,3 0,2-1,-2 1,-7-2,-4 2,7-1,-3 2,12 0,-14 1,0 0,-4 0,7 0,12 0,12 0,-1 0,-10 0,-1 0,-4-1,15 0,8-1,5 0,-3-1,-8 1,-6 1,-3 0,9 2,-1-1,0 1,-2 0,-9-1,2 0,3 0,-3-1,13 2,-4-1,11 1,-5-1,2-1,-4-2,-1 1,-8-1,-1 2,-8 1,8-1,-5 0,12 1,-14 0,1 1,-12 0,3-3,2 1,3-3,-8 3,-3-2,-14 3,0-1,11 0,-9 1,14-2,-22 1,1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3:07.305"/>
    </inkml:context>
    <inkml:brush xml:id="br0">
      <inkml:brushProperty name="width" value="0.1" units="cm"/>
      <inkml:brushProperty name="height" value="0.6" units="cm"/>
      <inkml:brushProperty name="color" value="#849398"/>
      <inkml:brushProperty name="inkEffects" value="pencil"/>
    </inkml:brush>
  </inkml:definitions>
  <inkml:trace contextRef="#ctx0" brushRef="#br0">2866 51 16383,'-39'-4'0,"5"0"0,12 2 0,-1 0 0,-10-1 0,0-1 0,-5 1 0,9 0 0,-2 1 0,9 0 0,-9 0 0,0 0 0,-6 0 0,1-1 0,3 3 0,6-1 0,-2 0 0,-6 0 0,-10 0 0,-3 0 0,-5-1 0,12 2 0,0 0 0,8 0 0,-7 0 0,2 0 0,-6-1 0,11 1 0,-7-1 0,3 1 0,-7-1 0,2 0 0,8 1 0,3-1 0,6 1 0,-3 0 0,-5 1 0,-2-1 0,2 0 0,1 1 0,2-1 0,-2 0 0,-4 0 0,1 0 0,5 0 0,0 0 0,5 0 0,-5 0 0,0 0 0,0 0 0,0 0 0,-2-1 0,4 1 0,-2 0 0,7 0 0,-8 1 0,-9 1 0,-2 2 0,-7-1 0,12-1 0,3 1 0,6-2 0,-8 0 0,3 2 0,-8-1 0,6 1 0,1-1 0,8 0 0,-4-1 0,-6 0 0,-9 1 0,0 0 0,7 1 0,9-2 0,6 1 0,1-1 0,-3 1 0,2 1 0,-1 1 0,3 0 0,-1 2 0,6-2 0,-3 1 0,4 0 0,-1 2 0,0-1 0,2 2 0,2-1 0,-3 1 0,4-1 0,-1 1 0,5-1 0,2 1 0,0 1 0,1 1 0,0 1 0,3 1 0,0-1 0,2 0 0,1 0 0,4 1 0,4 4 0,5 0 0,8 2 0,6-1 0,14 1 0,4 1 0,-6-4 0,-1-2 0,-14-6 0,13 2 0,5 0 0,8 0 0,-3-1 0,-4 0 0,4-1 0,5 1 0,5 0 0,5 0 0,-10-1 0,-4-1 0,-8 0 0,-6-2 0,7 0 0,4-1 0,14 2 0,-7-3 0,-6 3 0,-11-4 0,-10 2 0,2 0 0,5 0 0,9 1 0,9-1 0,6-1 0,-3 1 0,6-2 0,-4 1 0,-1-1 0,3-1 0,-13 0 0,-3 0 0,-2 0 0,7 0 0,3 0 0,8-1 0,-11 0 0,-13-1 0,0-1 0,1 1 0,13 1 0,12-1 0,-6 1 0,-13-1 0,-14 1 0,-11 0 0,2-2 0,2 0 0,3-1 0,0 0 0,-5 0 0,4-2 0,-1 0 0,7-2 0,5 1 0,-8 0 0,-3 2 0,-7 0 0,0 1 0,6-3 0,-5 2 0,1-1 0,-8 2 0,-1 0 0,-2 1 0,2-1 0,-2 0 0,1-2 0,1-3 0,0-1 0,1-1 0,1-6 0,-1 2 0,1-3 0,-2 0 0,1-1 0,-2 1 0,-1 1 0,-2 2 0,-2 3 0,-1 2 0,-1 1 0,0 0 0,0 0 0,-1 0 0,-1 0 0,-1 2 0,-2 1 0,1 1 0,-3-2 0,3 4 0,-2-2 0,3 4 0,1 1 0,-3 4 0,1 1 0,-1 0 0,2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3:12.681"/>
    </inkml:context>
    <inkml:brush xml:id="br0">
      <inkml:brushProperty name="width" value="0.1" units="cm"/>
      <inkml:brushProperty name="height" value="0.6" units="cm"/>
      <inkml:brushProperty name="color" value="#849398"/>
      <inkml:brushProperty name="inkEffects" value="pencil"/>
    </inkml:brush>
  </inkml:definitions>
  <inkml:trace contextRef="#ctx0" brushRef="#br0">3484 136 16383,'-44'0'0,"-10"-2"0,-3 1 0,-10-1 0,8-1 0,-9-1 0,8 1 0,-3-2 0,6 3 0,-2-1 0,1 1 0,-6 1 0,6 0 0,-12 0 0,6-1 0,-23 1 0,20-1 0,-9 1 0,23-1 0,-5-1 0,-6 0 0,-5-1 0,1-1 0,-4 0 0,13 0 0,-13-1 0,8 1 0,-7 0 0,10 0 0,4 1 0,0 1 0,1 0 0,9 0 0,0 0 0,7-1 0,-11 0 0,-1-1 0,-5 2 0,4 0 0,1 1 0,-1-1 0,-5 0 0,7 1 0,-3-1 0,15 2 0,-3-1 0,11 2 0,-6 0 0,0 1 0,-3 0 0,3 2 0,3 1 0,12-1 0,0 1 0,3 0 0,-1-1 0,-1 0 0,0 0 0,-5 1 0,2 0 0,-2 0 0,4-1 0,7-1 0,-1 0 0,4 0 0,-4 1 0,-6 2 0,2-1 0,-4 1 0,9-1 0,0 1 0,2 2 0,-2 0 0,-1 2 0,1 0 0,2 1 0,0 0 0,1 0 0,-2 3 0,3-4 0,-3 4 0,4-3 0,2-2 0,0 0 0,2-1 0,1 0 0,1 2 0,2-1 0,1 4 0,1-1 0,0 6 0,3-1 0,6 6 0,4 0 0,11 5 0,0-3 0,12 6 0,3-4 0,11 1 0,16-3 0,14-3 0,8-2 0,0-1 0,-17-6 0,-2-2 0,-10-2 0,25 1 0,8-1 0,-37-3 0,1-2 0,-1 0 0,0-1 0,3 0 0,-1-1 0,-6-1 0,-1 1 0,2 0 0,-2 0 0,24 1 0,20 0 0,-14-2 0,-26-1 0,0-1 0,33-1 0,-5 0 0,-16 5 0,10 0 0,-4 1 0,23 2 0,-28-4 0,9 3 0,-24-4 0,8 0 0,-8 0 0,7-2 0,-7 0 0,1-1 0,-9 0 0,10-1 0,-12-1 0,4 0 0,-15-1 0,0-2 0,-7 0 0,5-1 0,-6 1 0,-1 0 0,-8 2 0,1 0 0,-3-1 0,3-2 0,-1-1 0,0-1 0,-1-2 0,-1 3 0,-4 2 0,5-1 0,-5 3 0,7-4 0,-1 2 0,-1 1 0,1 0 0,-4 3 0,1 0 0,-2 1 0,3-2 0,5 0 0,0-2 0,2 0 0,-4 1 0,-3 0 0,0 0 0,-3 1 0,3-2 0,-3 1 0,1-3 0,-1 1 0,-3-2 0,0 1 0,-3 1 0,-1 2 0,-1 1 0,-2 0 0,0-1 0,0-3 0,-1-1 0,1 0 0,0 3 0,-1 1 0,1 1 0,0 2 0,-2 1 0,2 1 0,-1-2 0,11 3 0,-6-2 0,9 3 0,-8 1 0,-2-1 0,0 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3:19.648"/>
    </inkml:context>
    <inkml:brush xml:id="br0">
      <inkml:brushProperty name="width" value="0.1" units="cm"/>
      <inkml:brushProperty name="height" value="0.6" units="cm"/>
      <inkml:brushProperty name="color" value="#849398"/>
      <inkml:brushProperty name="inkEffects" value="pencil"/>
    </inkml:brush>
  </inkml:definitions>
  <inkml:trace contextRef="#ctx0" brushRef="#br0">2052 42 16383,'-26'0'0,"-10"0"0,-9 0 0,-12 0 0,1 0 0,0-1 0,-1-2 0,0 0 0,-4-1 0,-3 0 0,7 2 0,-3-2 0,5 2 0,-5-1 0,1 0 0,1 0 0,2-1 0,8 2 0,1 1 0,1 0 0,-3 1 0,-8 0 0,2 0 0,5 0 0,11 0 0,10 0 0,4-1 0,0 1 0,-12 0 0,-2 1 0,-4 0 0,2 1 0,0 1 0,-8 0 0,-4 2 0,1 1 0,3 1 0,16-2 0,1 2 0,13-2 0,0 0 0,4 0 0,-3 4 0,0 2 0,-7 8 0,4 0 0,-1 6 0,9-3 0,1 2 0,5-2 0,4 1 0,3-2 0,3 3 0,4-2 0,10 8 0,12-1 0,16 7 0,8-5 0,10 2 0,1-8 0,4 1 0,9-3 0,-2-4 0,-3-2 0,10-6 0,-6-1 0,15-1 0,-2 0 0,-6-2 0,-10-2 0,-4-2 0,-7-3 0,18-8 0,-13-1 0,10-9 0,-27 6 0,-8 0 0,-6 4 0,0 3 0,9 0 0,10 0 0,-2-2 0,7-2 0,-16 0 0,-6 1 0,-12 1 0,-7 3 0,3-2 0,8-3 0,0 1 0,5-2 0,-10 2 0,0-3 0,-3 0 0,5-1 0,1-1 0,-1 1 0,0-4 0,-7 3 0,-2-1 0,-6-1 0,-1-2 0,-2-4 0,-4-2 0,-2 1 0,-3 5 0,-5-2 0,-5-1 0,-9-3 0,-6-2 0,-15 0 0,-6 5 0,-11 0 0,-2 4 0,2 4 0,-6 3 0,9 3 0,-9 3 0,18 5 0,1 1 0,12 0 0,7-1 0,6-1 0,5-1 0,6 0 0,2 0 0,3 1 0,2-1 0,-2 1 0,0-1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3:38.248"/>
    </inkml:context>
    <inkml:brush xml:id="br0">
      <inkml:brushProperty name="width" value="0.1" units="cm"/>
      <inkml:brushProperty name="height" value="0.6" units="cm"/>
      <inkml:brushProperty name="color" value="#849398"/>
      <inkml:brushProperty name="inkEffects" value="pencil"/>
    </inkml:brush>
  </inkml:definitions>
  <inkml:trace contextRef="#ctx0" brushRef="#br0">4586 42 16383,'-21'1'0,"-11"0"0,-9 0 0,-6-2 0,-8-1 0,3-1 0,-19-2 0,-5 0 0,-11 0 0,9 2 0,4 2 0,12 0 0,-2 2 0,4 0 0,0 1 0,5 0 0,-5-1 0,4-1 0,-5 0 0,6 1 0,-7 0 0,8 0 0,-8 0 0,8-1 0,-13 0 0,1 0 0,-7-1 0,5 1 0,0-1 0,10 1 0,-8-2 0,12 1 0,-9 0 0,11 2 0,-8 1 0,-3-1 0,-6 0 0,2 0 0,-7-1 0,18 0 0,-19 0 0,16 0 0,-23 0 0,9-1 0,-6 0 0,10 0 0,8 0 0,6 1 0,-2 0 0,7 0 0,-17 0 0,14 0 0,-4 1 0,13-1 0,3 1 0,-7 0 0,-7 0 0,0 1 0,-13 1 0,14-1 0,-12 2 0,9-1 0,-5 1 0,3-3 0,0 2 0,2-2 0,2 0 0,7 1 0,-11-1 0,14 1 0,-7 0 0,20-1 0,7 0 0,7-1 0,-1 2 0,-2-1 0,-2 2 0,6-1 0,-9 3 0,8 1 0,-5 1 0,6 1 0,0 3 0,1 0 0,4-1 0,-2 3 0,7-4 0,-2 5 0,4 1 0,-2 3 0,1 2 0,1 3 0,2-5 0,2 3 0,0-8 0,1 7 0,0-3 0,2 7 0,1-2 0,1 1 0,0-10 0,1 0 0,-1-6 0,3 2 0,5 1 0,7 1 0,8 1 0,8-1 0,1-5 0,0 0 0,-4-2 0,2 4 0,-1-1 0,5 2 0,2-2 0,7-3 0,6 0 0,-4-1 0,-3 0 0,-6 1 0,1-1 0,12-1 0,-3 2 0,7-2 0,-8 2 0,0-1 0,1 1 0,-3 0 0,6 0 0,2 1 0,-5-2 0,10 2 0,-7-3 0,20 1 0,11 0 0,8 0 0,7-2 0,-3-1 0,1 1 0,-7-1 0,-13 0 0,-11 0 0,-2 0 0,1 3 0,21 1 0,12-1 0,-40-1 0,0-1 0,-4 0 0,1-1 0,1 1 0,0-1 0,43 4 0,-48-3 0,0 1 0,43 4 0,-43-4 0,1 0 0,-2 0 0,1-1 0,5 0 0,1-1 0,-3 0 0,-1 0 0,44 2 0,-13-2 0,-16 2 0,-7-2 0,-8 0 0,0 0 0,2 0 0,1 0 0,-4 1 0,-2 1 0,-7 2 0,2 0 0,-6-1 0,1-2 0,-2 0 0,-1 0 0,-3 0 0,-3 0 0,1-1 0,6 1 0,12-3 0,1 1 0,4 0 0,-13 0 0,0 0 0,4-1 0,-4-1 0,-1 0 0,-16 1 0,-6-2 0,-2-2 0,10-4 0,8-5 0,0-2 0,-5-1 0,-7-4 0,-10 3 0,-1-10 0,-7 3 0,-1-2 0,-4 2 0,-3-1 0,-4-4 0,-8-6 0,-2 3 0,-4 1 0,4 8 0,-1 1 0,-5-3 0,-8-1 0,-6 0 0,3 7 0,-3 4 0,3 6 0,-2 0 0,-14-6 0,4 4 0,-13-3 0,12 6 0,0 2 0,9 3 0,0 2 0,7 1 0,0 1 0,12 1 0,-1 0 0,0 1 0,-3 1 0,-2 1 0,3-1 0,5 0 0,3-1 0,4 0 0,-2 0 0,4-1 0,0 0 0,3 1 0,2 0 0,2-1 0,-3 0 0,0 1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1:53:48.073"/>
    </inkml:context>
    <inkml:brush xml:id="br0">
      <inkml:brushProperty name="width" value="0.1" units="cm"/>
      <inkml:brushProperty name="height" value="0.6" units="cm"/>
      <inkml:brushProperty name="color" value="#849398"/>
      <inkml:brushProperty name="inkEffects" value="pencil"/>
    </inkml:brush>
  </inkml:definitions>
  <inkml:trace contextRef="#ctx0" brushRef="#br0">1716 206 16383,'-13'-11'0,"-5"-2"0,-2 3 0,-13-9 0,-13-4 0,-13-1 0,-17 0 0,1 5 0,22 9 0,-1 2 0,-23-7 0,20 8 0,1 1 0,-13-2 0,-11 2 0,23 4 0,2 2 0,8 0 0,-13 1 0,5-1 0,-21 2 0,20-1 0,-7 1 0,28 1 0,1-1 0,8 1 0,-4 2 0,4 0 0,-4 1 0,7-1 0,-1 1 0,4-2 0,-5 2 0,4 0 0,-3 3 0,2 1 0,-3 7 0,5-1 0,-1 3 0,8-6 0,3 0 0,3-1 0,1 1 0,0 4 0,0 5 0,2 7 0,2 1 0,2-3 0,2-2 0,2-5 0,1 0 0,4 3 0,5 4 0,13 6 0,7-1 0,20 4 0,-4-7 0,3-2 0,-2-4 0,1-3 0,10 3 0,15 1 0,4-1 0,-31-10 0,1-1 0,24 6 0,13 1 0,-28-8 0,3-3 0,1-1 0,-3-3 0,4 2 0,3 1 0,-11-2 0,3-1 0,-17-4 0,15-2 0,-8-1 0,12-1 0,-11 1 0,-12 1 0,-14-1 0,-9-1 0,-2 0 0,4-4 0,-1-4 0,8-9 0,-4 0 0,2-4 0,-8 3 0,-1-1 0,-2-1 0,-1-6 0,-3 3 0,-1 1 0,-5 8 0,-1 3 0,-1 3 0,-1-7 0,-1-2 0,-2-17 0,0 7 0,-2-5 0,3 20 0,1 5 0,1 9 0,0-2 0,1 2 0,-2-3 0,1 2 0,-1-1 0,2 3 0,0-4 0,4-2 0,5-5 0,17-7 0,14-2 0,18 0 0,35 5 0,2 4 0,-29 8 0,4 1 0,-5 1 0,1 1 0,6 0 0,0 1 0,1-1 0,-1 1 0,-6-1 0,-1 0 0,-2 1 0,0-1 0,-4 1 0,-1 0 0,4 1 0,0-1 0,7 1 0,1 0 0,-3-1 0,-1 0 0,2-1 0,-4 0 0,29 1 0,-9-2 0,-13 2 0,18 0 0,-1 1 0,10 1 0,-7-1 0,-3 1 0,1 1 0,-6-1 0,4 1 0,3-2 0,10 0 0,-48-2 0,1 1 0,4 0 0,1 0 0,3-1 0,2 1 0,5 0 0,1-1 0,4 1 0,1-1 0,5-1 0,1 0 0,2 0 0,0-1 0,0 1 0,-1-1 0,2 0 0,0 0 0,-2 1 0,0-1 0,-9 0 0,0 0 0,4-1 0,-3 0 0,-18 0 0,-2 0 0,8-1 0,0 0 0,-8 0 0,1-1 0,10 0 0,2-1 0,-7 1 0,0-1 0,0 2 0,-3 0 0,30-3 0,-16 4 0,-8 1 0,16 0 0,18 3 0,-39-1 0,2 1 0,1 0 0,0-1 0,-3 1 0,1 0 0,-1 0 0,1-1 0,3 1 0,0 0 0,-6 0 0,-1 1 0,39-1 0,-25 2 0,-9-2 0,12 3 0,9-2 0,-12 1 0,-11 0 0,-23-1 0,-4 0 0,1 1 0,2 0 0,17 6 0,-6-1 0,3 2 0,-11-3 0,-8-3 0,-4 0 0,-1-2 0,4 0 0,7 2 0,-9-3 0,6 1 0,-12-2 0,5-1 0,9-1 0,3 0 0,-3-1 0,0 0 0,-10 1 0,-1 0 0,1 1 0,2-1 0,10 2 0,3-1 0,-2 1 0,-8 1 0,-13 0 0,2 2 0,6 4 0,14 5 0,12 3 0,-2 2 0,-14-6 0,-16-4 0,-12-3 0,0 4 0,5 5 0,4 6 0,7 5 0,-4-1 0,-4-2 0,-5-4 0,-3-3 0,0 2 0,0 1 0,0 2 0,-3-2 0,-2 3 0,-1-4 0,-1 3 0,0 1 0,-1 0 0,-5 4 0,-4 2 0,-8 4 0,-3-1 0,-1 0 0,3-4 0,-2-2 0,-7 1 0,-13 6 0,-2-3 0,-3 2 0,13-11 0,-1-3 0,-8-5 0,-17-3 0,-14-2 0,4-2 0,0 0 0,6-1 0,2 0 0,-10-1 0,9 2 0,-5-2 0,0 0 0,3 0 0,-2 0 0,3-1 0,5 1 0,-3 0 0,11 0 0,-14-1 0,10 0 0,-8 0 0,19 1 0,4 1 0,9 0 0,-14 0 0,1 0 0,-16 0 0,17-1 0,-15-1 0,12-2 0,-16 0 0,17 0 0,2 1 0,17 1 0,2-2 0,-10-3 0,-14-3 0,-3 0 0,0 0 0,21 5 0,4-1 0,2-3 0,-34-21 0,1-2 0,-19-16 0,31 12 0,11 1 0,16 5 0,1-4 0,3 1 0,2 0 0,4 7 0,3 0 0,4 5 0,0-3 0,1 0 0,-1 1 0,1 6 0,1 2 0,0 2 0,0-1 0,-1 0 0,0-2 0,0 2 0,0 1 0,0 1 0,0 1 0,-1-1 0,2 0 0,-1 1 0,0 3 0,1 6 0,-1 12 0,-1-3 0,1 5 0,0-7 0,1-3 0,-1 1 0,0 5 0,0 3 0,1 8 0,2 0 0,3 5 0,4-3 0,9 5 0,5-2 0,14 7 0,-4-6 0,2 1 0,-7-5 0,-3-3 0,-2-1 0,0-1 0,-9-6 0,-3-4 0,-4-3 0,3 0 0,1 1 0,-1-1 0,-5-2 0,-4-2 0,-9 2 0,-6 0 0,3 1 0,-2-2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2:01:22.68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76,'53'-4,"-4"1,-22 2,2 1,23 0,-3-1,19 1,-16-1,-7 2,-5 0,-9 0,-2-1,3 1,2-1,-1 1,-1-1,-11 0,1 0,1 1,5 0,7 0,-2 0,4 1,-9 0,2-1,1-1,6 0,2 1,7 0,-5 0,13 2,-5-1,12 1,-5-1,4 0,-11-1,2 0,-15 0,-1-1,-7 0,1 1,6-1,3 0,3 0,4 0,0 0,6 0,-3 0,3-1,-12 1,-1-1,-12 1,3 0,5 0,7 0,7 0,-4 0,-6 1,-1 1,-2-1,11 0,0-1,0-1,-1 0,2 0,11 1,2 1,3-1,-9 1,-8-2,0 1,3 1,6 0,12 3,0-1,-1 0,-5 0,-8-1,3 0,-2 1,0 0,-6-2,-1 0,9 1,1-2,10 2,-3-1,0 0,-7 1,5 1,-10 0,10-1,-7-1,9 0,-7-1,17 0,-10 1,9-1,-17 1,0-1,-9 0,4 0,-5 1,7-1,-6 1,0-2,-4 1,-3 0,-1 1,0-1,-1 0,2 0,-2 2,4-2,-2 1,-2-1,-7-1,-1 0,5-1,6 1,2 0,5-2,-6-2,-2 1,-4-1,-7 2,5 1,-1-1,6 1,-1 1,-3-1,2-1,-5 0,1 0,1-1,1 2,5 1,-9 0,6 1,-10 0,16 0,3 0,5-1,5 0,0-1,-3 1,8 1,-9 1,11 1,-3-3,7 1,-7-1,2 2,-6 1,8 2,-6 1,16-2,-14 0,7-1,-12-2,2 0,-8 0,0-2,-8-1,-9-1,-13 2,-2-1,-1 1,-1 0,3 1,-8-12,2 6,4-13,14 8,-5 3,10 0,-5 5,17 0,3 1,14 0,-6 1,-1 1,-1 1,-8 0,-12 0,-9 0,-5 0,4 0,12-1,4 0,-1 0,-5-1,4 0,-4 0,42 2,-16 1,21 0,-21 1,-10-1,6 1,-4-2,8 1,-7 0,8-1,-15 2,15 0,-7 1,17 3,-7-1,3 2,-18-2,-4 1,-8-2,4 0,1 1,12 4,6 1,17 2,-9-3,8 2,-20-3,10 0,-16-2,11-2,-18-2,-2-1,-6-1,1 2,1 1,15 1,-3 0,9 1,-16-2,-1 1,-16-2,-1 1,-2-2,-1 0,8 1,-1-1,-2 1,-7-2,-11 0,5 1,2 0,3 0,-2 0,-2 0,-1-2,5 1,-4 0,-1 0,0 0,0 0,2 1,-1-1,12 0,11 3,10 0,21 2,-34-1,2-2,-33-2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3:02.390"/>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 16383,'40'40'0,"9"8"0,-14-11 0,4 3 0,5 4 0,5 4 0,2-4 0,5 3 0,2 1 0,7 4 0,4 2 0,4 0 0,0-3 0,4 0 0,3 2 0,2-1 0,-9-5 0,2-1 0,2 1 0,1 0 0,2 0 0,-7-3 0,2 0 0,2 1 0,0-1 0,0 0 0,1 0 0,3 0 0,1 0 0,1 0 0,0 0 0,-1-1 0,0-1 0,-4-2 0,0 0 0,-1-1 0,0 0 0,0-2 0,0-1 0,10 4 0,0-2 0,-1-1 0,-1-1 0,-3-2 0,5 0 0,-3-1 0,-2-3 0,-1 0 0,15 4 0,-3-2 0,-2-2 0,-12-4 0,-2-1 0,-2-2 0,-7-1 0,-1-1 0,0 0 0,4-1 0,0 0 0,-1-1 0,-3 0 0,-1-1 0,1-1 0,3 1 0,1-1 0,-2-1 0,15 4 0,-1-1 0,2 1 0,-1-1 0,-3-2 0,1-1 0,6 2 0,2 1 0,8 0 0,-1 0 0,-5-4 0,-2 0 0,-8-2 0,-1-2 0,-4-4 0,1-1 0,6-3 0,2-1 0,6-1 0,5-2 0,-18 0 0,4 0 0,1-1 0,2-1 0,1 0 0,1 0 0,9-2 0,1 1 0,-1 0 0,-6 0 0,-2 2 0,-2-1 0,-9 0 0,-3 0 0,-1 1 0,23 1 0,-4 0 0,-7 0 0,1 0 0,10 0 0,2-3 0,-29 1 0,0-1 0,2-1 0,4-2 0,1-1 0,-2-1 0,-4 1 0,-2-2 0,-1 1 0,21-4 0,-3 1 0,-11 3 0,-4 1 0,-9 2 0,-1 0 0,-2 0 0,-1-1 0,2-1 0,-1-2 0,0-2 0,-1 0 0,0-1 0,-2 0 0,35-10 0,-18 5 0,-19 8 0,-18 5 0,-7 3 0,-14 0 0,0 0 0,-1-2 0,1 0 0,-3 0 0,-2 1 0,-7 2 0,-1 1 0,-9 2 0,7-2 0,-8 2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5:04.019"/>
    </inkml:context>
    <inkml:brush xml:id="br0">
      <inkml:brushProperty name="width" value="0.05" units="cm"/>
      <inkml:brushProperty name="height" value="0.05" units="cm"/>
      <inkml:brushProperty name="color" value="#66CC00"/>
    </inkml:brush>
  </inkml:definitions>
  <inkml:trace contextRef="#ctx0" brushRef="#br0">0 1 24575,'9'1'0,"-1"-1"0,4 0 0,-1-1 0,1 1 0,4 0 0,6 0 0,3 0 0,6 0 0,0 1 0,4 0 0,4 0 0,3-2 0,-4 0 0,0 0 0,-3 2 0,8 0 0,-1 0 0,14 0 0,-15 0 0,11 2 0,-10-2 0,7 2 0,0-1 0,8 2 0,-13-2 0,5 1 0,-19-1 0,6 1 0,-7-1 0,2 0 0,-2 0 0,-2-1 0,-1 1 0,-1-1 0,-4 0 0,-2-1 0,-6 1 0,0 1 0,-5-2 0,4 1 0,-2-1 0,0 0 0,4 0 0,2 0 0,6 0 0,-1 0 0,-4 1 0,-3-1 0,1 1 0,5-1 0,12 1 0,-9-2 0,1 0 0,-17 1 0,3-2 0,-1 0 0,6-1 0,16-3 0,-10 2 0,9-1 0,-17 2 0,-3 1 0,-3 1 0,-1 0 0,-2 0 0,-1 1 0,-2 1 0,-1 1 0,0-1 0,0 1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5:27.716"/>
    </inkml:context>
    <inkml:brush xml:id="br0">
      <inkml:brushProperty name="width" value="0.05" units="cm"/>
      <inkml:brushProperty name="height" value="0.05" units="cm"/>
      <inkml:brushProperty name="color" value="#66CC00"/>
    </inkml:brush>
  </inkml:definitions>
  <inkml:trace contextRef="#ctx0" brushRef="#br0">0 0 24575,'11'2'0,"0"0"0,6-2 0,3 2 0,-2-1 0,6-1 0,-4 1 0,1-1 0,8 1 0,-4 1 0,9-1 0,-3 0 0,-5-1 0,3 0 0,1 0 0,12 0 0,9-1 0,-1 2 0,-1 0 0,-9 0 0,2 0 0,8-1 0,1 0 0,6 2 0,-3-2 0,4 2 0,3 0 0,2 1 0,-6 1 0,8-1 0,-16-1 0,15-2 0,-16 1 0,10-1 0,-18 1 0,-3-1 0,-14-1 0,1 1 0,-3-1 0,-7 1 0,6 0 0,-15 0 0,8 0 0,-10 0 0,0 0 0,-1 0 0,-1 0 0,4 0 0,9 0 0,1 0 0,3-1 0,-10 1 0,-4-1 0,-3 1 0,-1-1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5:42.943"/>
    </inkml:context>
    <inkml:brush xml:id="br0">
      <inkml:brushProperty name="width" value="0.1" units="cm"/>
      <inkml:brushProperty name="height" value="0.6" units="cm"/>
      <inkml:brushProperty name="color" value="#849398"/>
      <inkml:brushProperty name="inkEffects" value="pencil"/>
    </inkml:brush>
  </inkml:definitions>
  <inkml:trace contextRef="#ctx0" brushRef="#br0">4396 139 16383,'-16'-4'0,"-7"1"0,-5-1 0,-11-1 0,-3 0 0,-8 0 0,3 0 0,-15 1 0,2-1 0,-28-5 0,36 5 0,-2-1 0,-6-1 0,-1 0 0,-2 0 0,-1 2 0,0 1 0,1 1 0,7 0 0,0 2 0,-5 2 0,0 1 0,-35 1 0,38 0 0,0 0 0,-38 4 0,35-4 0,-1 0 0,10 1 0,0 0 0,0 0 0,1 0 0,-39 7 0,1 2 0,-1 1 0,37-4 0,1-1 0,-30 5 0,30-5 0,0 1 0,-28 5 0,29-5 0,-2 1 0,2-1 0,1 1 0,-3-1 0,1 0 0,-38 8 0,2 3 0,23-3 0,-14 6 0,17-4 0,-13 5 0,12-5 0,-3 2 0,9-3 0,-4 2 0,4-1 0,-7 4 0,12-6 0,4-2 0,11-3 0,5-4 0,-2 1 0,1-1 0,-5 2 0,0 3 0,1 1 0,-1 3 0,-3 1 0,1 4 0,-4 1 0,11-2 0,2-2 0,12-5 0,0 1 0,3 1 0,-5 6 0,3 1 0,-4 5 0,7-6 0,-1 4 0,2-1 0,0 3 0,0 5 0,0 6 0,5-2 0,0 9 0,3-10 0,2 10 0,1-7 0,2 2 0,0 6 0,5 0 0,6 10 0,6-2 0,5-3 0,3-1 0,10-8 0,12 2 0,33-6 0,-30-22 0,3-1 0,18-1 0,5-1 0,0-4 0,4 0 0,17 2 0,3 0 0,-31-6 0,1-2 0,0 1 0,6-1 0,1 1 0,0-2 0,4 0 0,1 0 0,-2-3 0,-7-1 0,-2-1 0,1-1 0,1 1 0,0-1 0,1-1 0,1-2 0,0-2 0,1 0 0,0-1 0,0 1 0,2-2 0,10-3 0,3-1 0,-1-1 0,-6 1 0,0-1 0,0-1 0,6-3 0,1-1 0,-4 1 0,-16 2 0,-3 1 0,1-2 0,6-2 0,1-1 0,-6 0 0,7-4 0,-3 0 0,11-5 0,-2-3 0,-11 3 0,-4-1 0,-3 1 0,-3 0 0,-5 1 0,-2-1 0,1-3 0,0-1 0,-1-1 0,-1 0 0,1-3 0,-1 0 0,-10 6 0,-4 0 0,14-15 0,-18 8 0,-4 3 0,0-4 0,-2 1 0,-7 6 0,-11 3 0,-7 4 0,-4-1 0,0-1 0,0 0 0,-4-2 0,-7-9 0,3 12 0,-7-10 0,8 18 0,-7-12 0,0 7 0,-12-11 0,0 7 0,-8-4 0,7 8 0,-1 4 0,5 2 0,-13-3 0,-7 0 0,-15-6 0,-1 5 0,-3 0 0,10 5 0,-11 0 0,10 3 0,-38-9 0,13 8 0,16 2 0,-1 0 0,-32-3 0,3 0 0,22 4 0,11 3 0,-21 0 0,24 3 0,-4-1 0,-17 0 0,-6-1 0,13 1 0,-4-1 0,3 2 0,-15-1 0,2 1 0,-13-1 0,8 1 0,9 4 0,15 0 0,41 1 0,21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2:52.735"/>
    </inkml:context>
    <inkml:brush xml:id="br0">
      <inkml:brushProperty name="width" value="0.1" units="cm"/>
      <inkml:brushProperty name="height" value="0.6" units="cm"/>
      <inkml:brushProperty name="color" value="#849398"/>
      <inkml:brushProperty name="inkEffects" value="pencil"/>
    </inkml:brush>
  </inkml:definitions>
  <inkml:trace contextRef="#ctx0" brushRef="#br0">0 1 16383,'4'30'0,"1"8"0,5 14 0,3 3 0,10 33 0,6 2 0,-6-28 0,3 4 0,5 6 0,4 2 0,-7-14 0,2 1 0,1 0 0,-1-1 0,0 0 0,3 1 0,8 10 0,3 1 0,-1-4 0,9 12 0,2-2 0,-5-16 0,3 0 0,-1-2 0,12 9 0,2 1 0,-8-9 0,3 4 0,0-1 0,-6-6 0,1-2 0,0 2 0,9 8 0,2 2 0,-1-3 0,-8-7 0,0-2 0,0-1 0,0-2 0,0 0 0,-1-2 0,-3-5 0,-1-1 0,0-2 0,21 12 0,-2-4 0,-7-9 0,-1-4 0,-8-9 0,-1-3 0,35 14 0,1-2 0,-42-20 0,2 0 0,7 0 0,2-2 0,9 2 0,2-1 0,3-3 0,3-2 0,7 2 0,2 0 0,0-2 0,-1-1 0,-1-1 0,-2 0 0,-7-1 0,-4-1 0,-15-2 0,-5-2 0,19 1 0,-26-3 0,-6-2 0,2-1 0,6 0 0,-11 0 0,-8 1 0,-18 0 0,-4 0 0,-3 0 0,-13-4 0,-19-4 0,-42 1 0,31 0 0,-12 4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2:55.591"/>
    </inkml:context>
    <inkml:brush xml:id="br0">
      <inkml:brushProperty name="width" value="0.1" units="cm"/>
      <inkml:brushProperty name="height" value="0.6" units="cm"/>
      <inkml:brushProperty name="color" value="#849398"/>
      <inkml:brushProperty name="inkEffects" value="pencil"/>
    </inkml:brush>
  </inkml:definitions>
  <inkml:trace contextRef="#ctx0" brushRef="#br0">1 1 16383,'15'19'0,"5"8"0,21 18 0,16 11 0,-9-13 0,5 0 0,-2-4 0,4 0 0,23 12 0,5-1 0,-4-7 0,2-2 0,4 1 0,2-2 0,-2-1 0,-3-1 0,-15-7 0,-3 0 0,3 1 0,0 1 0,-4-3 0,0-1 0,-1-2 0,1 0 0,-1-3 0,-1 0 0,-12-4 0,-2 0 0,36 16 0,-10-2 0,-10-7 0,6 3 0,14 4 0,-30-14 0,4 0 0,8 3 0,3 0 0,6 0 0,1 0 0,0-2 0,-1 0 0,-5-3 0,-1-2 0,-1-2 0,0-2 0,-5-3 0,-1-2 0,0-2 0,1 0 0,3 0 0,1 1 0,-3 1 0,1 0 0,2-1 0,0 1 0,4 2 0,0 0 0,-3-2 0,0-1 0,1 1 0,1 1 0,-3 0 0,1-1 0,-3-1 0,1-1 0,6 0 0,1-1 0,2-2 0,1-1 0,2 2 0,0 0 0,-2 1 0,0 0 0,-2 1 0,1 0 0,-2 2 0,0-2 0,3-1 0,-1-1 0,-6-1 0,-1 0 0,2-1 0,-1 1 0,-7-1 0,-1 1 0,4-1 0,0 1 0,3-1 0,1 1 0,3-1 0,-1-1 0,-2 1 0,0-1 0,3 0 0,-2 0 0,-7 0 0,-2 0 0,-4 0 0,-4-1 0,19 1 0,-10-1 0,-30 1 0,16 0 0,-10 0 0,-1 0 0,-4 0 0,-5 0 0,6-1 0,-3 0 0,-1 0 0,-8 0 0,-3 0 0,-2-1 0,4-2 0,0 0 0,0-1 0,-1 1 0,-1 1 0,-6 1 0,0 1 0,-7 0 0,0 0 0,-3 1 0,1-1 0,-2-2 0,0-4 0,0-3 0,-6-6 0,-4-2 0,0 9 0,1 1 0,6 11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01.836"/>
    </inkml:context>
    <inkml:brush xml:id="br0">
      <inkml:brushProperty name="width" value="0.1" units="cm"/>
      <inkml:brushProperty name="height" value="0.6" units="cm"/>
      <inkml:brushProperty name="color" value="#849398"/>
      <inkml:brushProperty name="inkEffects" value="pencil"/>
    </inkml:brush>
  </inkml:definitions>
  <inkml:trace contextRef="#ctx0" brushRef="#br0">1 729 16383,'16'-3'0,"2"0"0,-3 1 0,1 0 0,0 0 0,1 1 0,0-1 0,6 1 0,-1-1 0,3 1 0,-4-1 0,1 1 0,-2-1 0,3 1 0,7-2 0,12-1 0,5-1 0,8 0 0,-11 2 0,4-1 0,-3 2 0,8-1 0,7 0 0,14 0 0,3 1 0,21-1 0,-30 1 0,17-1 0,-13-2 0,-23 1 0,3-2 0,4 2 0,2-2 0,8-1 0,1-1 0,2 3 0,1 0 0,10-2 0,-1 1 0,-10 0 0,1 1 0,16-1 0,-2-1 0,-30 3 0,-1-1 0,16 0 0,2 0 0,-13 1 0,0 1 0,6-2 0,1 1 0,-1 1 0,-1 0 0,-2 0 0,0 0 0,1-2 0,1 1 0,-5 2 0,0 0 0,2-4 0,1-1 0,0 4 0,-2-1 0,-4-1 0,-1 0 0,8 0 0,0 0 0,-6 1 0,-1-1 0,0 0 0,1 1 0,3-1 0,1 0 0,-4 0 0,2-1 0,6 1 0,1-1 0,-3 0 0,-1 0 0,-9 1 0,-1-1 0,46-5 0,-21 1 0,16-3 0,3 0 0,-44 7 0,0-1 0,48-7 0,-18 2 0,3 0 0,-4 1 0,6 0 0,5 0 0,-41 7 0,1 0 0,-1 1 0,2 0 0,8 0 0,1-1 0,-8 2 0,-1-1 0,5-2 0,-1 0 0,29-1 0,-28 1 0,2 0 0,-8 1 0,3 1 0,24-4 0,3 0 0,-14 2 0,0 0 0,5-2 0,0 1 0,-13 2 0,-2 0 0,1-2 0,-1 1 0,-3 0 0,2 0 0,14-1 0,1 0 0,-13 1 0,1 1 0,13 0 0,-1 0 0,-15 1 0,-1 1 0,10 0 0,0 1 0,-2 1 0,1 0 0,9-1 0,2 0 0,-2 0 0,0 0 0,5-1 0,-2-1 0,-16 1 0,0-1 0,5 0 0,-3-1 0,17-4 0,7-1 0,-8 2 0,-35 3 0,5 2 0,-42 2 0,1-1 0,1 0 0,3 0 0,-2 0 0,-2 1 0,-6 0 0,1 0 0,2 0 0,0 0 0,2-1 0,4 0 0,10-1 0,7 0 0,3-2 0,-8 2 0,0-1 0,8 0 0,17-3 0,5-1 0,1-1 0,-28 4 0,-1 1 0,-12 3 0,5-2 0,-4 1 0,-4 0 0,-7 1 0,-2 1 0,-11 3 0,-12 1 0,-35 4 0,2-3 0,7-2 0,24-3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04.452"/>
    </inkml:context>
    <inkml:brush xml:id="br0">
      <inkml:brushProperty name="width" value="0.1" units="cm"/>
      <inkml:brushProperty name="height" value="0.6" units="cm"/>
      <inkml:brushProperty name="color" value="#849398"/>
      <inkml:brushProperty name="inkEffects" value="pencil"/>
    </inkml:brush>
  </inkml:definitions>
  <inkml:trace contextRef="#ctx0" brushRef="#br0">1 51 16383,'23'-2'0,"20"-3"0,2 3 0,45-2 0,-31 4 0,5-1 0,12 2 0,6-1 0,-7 0 0,5 0 0,-1 0 0,20 1 0,1 0 0,-10-3 0,4 0 0,-6 1 0,2 1 0,-1 2 0,-15-1 0,4 1 0,-3 0 0,13 1 0,-2 1 0,-20-1 0,1 1 0,0-1 0,30-2 0,-1-1 0,-4 0 0,0-1 0,6-2 0,-2 0 0,-14-1 0,-3 0 0,-4 1 0,-2-1 0,-10 2 0,-3 0 0,37 1 0,-45 1 0,0 1 0,39-3 0,-40 0 0,1-1 0,5-1 0,0 0 0,-2 0 0,1 0 0,8 1 0,2 1 0,-5 1 0,0-1 0,-3 2 0,-1 0 0,0-1 0,-1 0 0,-5 0 0,-1 1 0,4 1 0,2 0 0,5 0 0,0 1 0,-2 1 0,2-1 0,4 1 0,0 1 0,-7-2 0,0 0 0,3-1 0,0 0 0,-3 0 0,-1 0 0,0-1 0,-1 0 0,1 0 0,-2-1 0,28 1 0,-18-1 0,-36 1 0,-15 0 0,-13 0 0,-2 0 0,-5-1 0,-11 1 0,5 0 0,-3 0 0,13 1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25.758"/>
    </inkml:context>
    <inkml:brush xml:id="br0">
      <inkml:brushProperty name="width" value="0.05" units="cm"/>
      <inkml:brushProperty name="height" value="0.05" units="cm"/>
      <inkml:brushProperty name="color" value="#66CC00"/>
    </inkml:brush>
  </inkml:definitions>
  <inkml:trace contextRef="#ctx0" brushRef="#br0">6922 104 24575,'-5'-1'0,"-2"0"0,1 1 0,-6-1 0,-2 2 0,-5-1 0,0 0 0,-1 0 0,0 1 0,-1 0 0,-2 0 0,-7-1 0,2 0 0,-8-1 0,9 1 0,-4 0 0,3 1 0,-10-1 0,-7 0 0,-1-1 0,6 1 0,9 0 0,8 1 0,-6 0 0,-6 2 0,-10-1 0,-2 0 0,-6 1 0,14 0 0,-10 1 0,10-1 0,-14 0 0,12 0 0,-9-2 0,15 0 0,-5 0 0,11 0 0,-5 0 0,1 1 0,-10-1 0,4 1 0,-10-2 0,9-1 0,-9 1 0,7 0 0,-1 1 0,3-1 0,6 1 0,-4-3 0,0 2 0,-8-2 0,-3 1 0,3 0 0,0 1 0,8-1 0,1-1 0,-3 0 0,2-1 0,-1 0 0,-3 2 0,1 0 0,0 0 0,1-1 0,4-2 0,-2-1 0,2 1 0,-3 1 0,2 2 0,0-1 0,-3-1 0,3 0 0,0 1 0,7 0 0,3 1 0,-7 0 0,-3 0 0,-20-1 0,8 1 0,-13 0 0,8-3 0,-7 1 0,3-1 0,-5 2 0,-1 0 0,1 2 0,6 0 0,-4 0 0,10 0 0,-8 0 0,8 0 0,1 1 0,5-1 0,-4 1 0,5-1 0,-12 0 0,10 0 0,-17 0 0,8 1 0,-8 0 0,7 0 0,2-1 0,-3 0 0,4 0 0,-10-1 0,2 0 0,-4 1 0,2-1 0,7 0 0,5 0 0,2-1 0,-3-1 0,-11-3 0,-16 1 0,-11-5 0,12 4 0,8 1 0,29 2 0,6 2 0,2 1 0,-10 0 0,-3 0 0,-20-1 0,18 0 0,-5 0 0,16 0 0,-10 1 0,-3-1 0,-12-1 0,4 0 0,-5-1 0,7 3 0,-17-2 0,15 1 0,-19-1 0,16 0 0,-3 0 0,6 0 0,5-1 0,9 1 0,6 1 0,12 1 0,-2 0 0,7 2 0,-1-1 0,7 0 0,3 0 0,1 1 0,-5 0 0,0 1 0,-6 1 0,7-2 0,-3 0 0,9-1 0,-5 1 0,5-1 0,-19 5 0,11-2 0,-14 1 0,18-3 0,0 0 0,3 0 0,-5 2 0,-6 2 0,1 0 0,-3 1 0,2 1 0,3-1 0,-5 2 0,2 1 0,-1 2 0,4 2 0,3 0 0,5 2 0,0-1 0,2 3 0,1-1 0,1 1 0,2 3 0,1 1 0,1 2 0,2 0 0,0-4 0,0-3 0,2-4 0,2 4 0,0-4 0,0 2 0,0-3 0,1 1 0,1 0 0,2 0 0,0-2 0,-1-1 0,1 0 0,5 3 0,4 0 0,7 2 0,-1-3 0,-1-3 0,-3 0 0,6-1 0,7 3 0,18 0 0,-2-2 0,12 0 0,-8-1 0,11-1 0,-2 0 0,14-2 0,-5-3 0,5 0 0,-7-1 0,14 2 0,5 3 0,-36-3 0,1 1 0,41 4 0,-7-1 0,-23-3 0,0 2 0,-12 0 0,13 1 0,-14-1 0,2-1 0,-16-2 0,-1-1 0,10 1 0,13 1 0,12-1 0,-2-2 0,-13 0 0,-17 0 0,-5-1 0,-1 0 0,15 1 0,12-1 0,6 1 0,-9-1 0,-12 1 0,-5 0 0,6 0 0,20 2 0,16-1 0,5-1 0,-11-1 0,-12 0 0,-15 0 0,0 1 0,15-1 0,4 1 0,7-1 0,-12 0 0,-13 0 0,-4 0 0,1 0 0,5-1 0,2 1 0,-5-1 0,-6 1 0,-6 0 0,7 0 0,8 1 0,9 0 0,8 0 0,-8 0 0,-7-1 0,-9 0 0,-2 0 0,24 0 0,2 1 0,9 0 0,-10 0 0,-11-1 0,-4 1 0,5-1 0,-6-2 0,8 1 0,-7-1 0,1 0 0,0 2 0,-4-1 0,4 1 0,0-2 0,-3 2 0,3-3 0,-2 3 0,9-3 0,5 0 0,0 1 0,-7 0 0,-5 1 0,3 1 0,9 0 0,5-1 0,0 1 0,-10 0 0,-6 0 0,-2 0 0,3 0 0,6 0 0,-5 1 0,-5-1 0,-9 0 0,3 0 0,6 0 0,8 1 0,5-1 0,-8 1 0,-8 0 0,-9-1 0,-4 0 0,6 0 0,2 0 0,1-1 0,-11 1 0,-6-1 0,-4 0 0,12 0 0,6 1 0,18-2 0,-15-1 0,-2 0 0,-20 0 0,3-1 0,7-1 0,10-3 0,-2 1 0,-6-3 0,-15 4 0,-5-1 0,-5 0 0,5-2 0,0-3 0,0-1 0,-2 0 0,-2-2 0,0-1 0,2-3 0,0-3 0,3-5 0,-4 2 0,2-7 0,-6 10 0,0-4 0,-2 6 0,-1 0 0,-2 0 0,0-1 0,-3 2 0,-2-3 0,-2-1 0,-4-5 0,-6-1 0,-5-2 0,-1 7 0,0 3 0,5 7 0,-4 0 0,0 2 0,-7-4 0,3 6 0,2 2 0,5 5 0,3 1 0,-1 2 0,-6-1 0,1 2 0,-4 1 0,7 0 0,3 0 0,2 1 0,-2 0 0,-1 2 0,3-1 0,4-1 0,5-2 0,-4 14 0,2-6 0,-11 58 0,12-50 0,-5 35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30.807"/>
    </inkml:context>
    <inkml:brush xml:id="br0">
      <inkml:brushProperty name="width" value="0.05" units="cm"/>
      <inkml:brushProperty name="height" value="0.05" units="cm"/>
      <inkml:brushProperty name="color" value="#66CC00"/>
    </inkml:brush>
  </inkml:definitions>
  <inkml:trace contextRef="#ctx0" brushRef="#br0">2858 107 24575,'-9'-2'0,"-5"-1"0,-14 1 0,-13-3 0,-14 0 0,-8 1 0,4 1 0,-1 1 0,6 1 0,-7-1 0,8 0 0,-14 0 0,16 1 0,-12-1 0,7 2 0,-10-1 0,3 1 0,-5 0 0,11 1 0,4 0 0,15 0 0,-5 0 0,8-1 0,-16 0 0,-6 0 0,1-1 0,-9-3 0,4-1 0,-3 1 0,-9 2 0,9 1 0,-10 0 0,14-1 0,-2-1 0,4 0 0,3 1 0,0 3 0,4-1 0,3 2 0,-6 0 0,8-1 0,-5 2 0,8-1 0,4 0 0,3 0 0,6 0 0,-3-1 0,3-2 0,2 0 0,-12 1 0,9 2 0,-5 1 0,7 0 0,7 0 0,-1 1 0,3 0 0,0 1 0,6-2 0,0 2 0,6-1 0,-2 1 0,3 1 0,-1 0 0,0 0 0,3 0 0,-2 1 0,2 0 0,-1 3 0,0 1 0,1 1 0,0 1 0,2-2 0,0-1 0,0-1 0,0 0 0,1 2 0,-2 4 0,1 0 0,0 3 0,1-4 0,1 2 0,1-1 0,-1-1 0,2-3 0,-1 0 0,0-2 0,0 6 0,0-1 0,0 5 0,1-3 0,-1-1 0,0-5 0,0 1 0,0-3 0,0 3 0,1-1 0,-1 0 0,1 0 0,0-1 0,1 2 0,0 1 0,-1-2 0,1 1 0,0-4 0,2 2 0,0-3 0,0 0 0,1-2 0,0 0 0,3 2 0,0-1 0,1 0 0,2 0 0,-2-2 0,3 0 0,-2 0 0,1 1 0,2 0 0,-1 0 0,5-1 0,-2 1 0,4 0 0,2 1 0,0-1 0,1 0 0,-3-1 0,-5-1 0,2 2 0,0 0 0,6 4 0,5-3 0,5 2 0,2-1 0,12 0 0,-2 1 0,14-2 0,-7 0 0,11 2 0,-7-3 0,11 2 0,-9-3 0,4 1 0,-8-1 0,6 3 0,-1-1 0,9 0 0,-13 0 0,10-4 0,-5-1 0,15-5 0,7 2 0,13 0 0,-19 5 0,2 0 0,-19 0 0,13 0 0,6-2 0,9-2 0,-12-3 0,-10 0 0,-22-1 0,-5 0 0,-7 2 0,3-2 0,-4 1 0,0 1 0,-3 0 0,0 1 0,2 0 0,4-1 0,4-1 0,-4 1 0,-1 1 0,-8-2 0,1 1 0,8-5 0,-3 2 0,0 0 0,-4 0 0,-5 1 0,3-1 0,-1 0 0,4-4 0,-3 1 0,-1-1 0,-5 0 0,-1-2 0,3-1 0,3-7 0,-3 1 0,-4-2 0,-5 2 0,-4-3 0,-1-2 0,1-4 0,-4-2 0,0 1 0,-1 2 0,-1 3 0,0 4 0,-1-4 0,-1 6 0,-5-5 0,-2 7 0,-5-1 0,-1 1 0,-3 0 0,-2-2 0,-4-1 0,4 2 0,-2 0 0,9 6 0,-2-1 0,3 1 0,-4-1 0,2 0 0,1 4 0,6 3 0,2 3 0,4 3 0,-1-1 0,1 1 0,0 0 0,-1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36.824"/>
    </inkml:context>
    <inkml:brush xml:id="br0">
      <inkml:brushProperty name="width" value="0.05" units="cm"/>
      <inkml:brushProperty name="height" value="0.05" units="cm"/>
      <inkml:brushProperty name="color" value="#66CC00"/>
    </inkml:brush>
  </inkml:definitions>
  <inkml:trace contextRef="#ctx0" brushRef="#br0">3769 31 24575,'-52'-5'0,"5"0"0,-25-2 0,16 3 0,-13 0 0,13 2 0,-23 1 0,10-1 0,-12 2 0,-2-1 0,-3 3 0,4-1 0,-9 3 0,28-4 0,-14 3 0,22 0 0,-18 2 0,12-1 0,-10-1 0,9-2 0,-19-2 0,10 0 0,-23-3 0,33 3 0,-15-1 0,30 2 0,-13 2 0,6 1 0,-10 1 0,5-2 0,-1 1 0,18-2 0,3 1 0,9-2 0,-11 2 0,-3 1 0,-8 1 0,5 2 0,9 0 0,9-2 0,0-1 0,-6-3 0,-8 1 0,1 0 0,2 0 0,15 0 0,-2 0 0,3-1 0,-3 0 0,-1 1 0,-1 0 0,3 0 0,-5 1 0,-1-1 0,-7 0 0,-4 0 0,7-1 0,2 2 0,12-1 0,-4-1 0,-1 0 0,-2 0 0,-5 0 0,5 0 0,-2-1 0,-6 0 0,-2 0 0,-15 1 0,5 0 0,-9 2 0,21-2 0,6 2 0,11-2 0,1 0 0,-4 2 0,-7 1 0,5 1 0,-2 2 0,8-2 0,-4 2 0,6 0 0,1 0 0,5 0 0,2 2 0,2 1 0,0 3 0,1-2 0,2 0 0,2-2 0,1 1 0,0 1 0,0 3 0,3 1 0,2 2 0,3-1 0,7 3 0,4-3 0,5 2 0,1-5 0,4-1 0,5-4 0,9 0 0,0-2 0,-1 1 0,-11-1 0,2 0 0,2 1 0,15 3 0,21 0 0,8-2 0,0-2 0,-10-1 0,-13-2 0,-8 1 0,2-1 0,7 1 0,11-2 0,16 2 0,9-1 0,3-1 0,-45-1 0,0 1 0,36-2 0,-35 2 0,-1 0 0,31 2 0,15 0 0,-8 1 0,-39-2 0,1-1 0,3 1 0,0 0 0,4 1 0,0-1 0,-2 1 0,0 0 0,2 0 0,-2 0 0,30 1 0,13-1 0,-11-2 0,-37-1 0,-1 0 0,40 2 0,-18-2 0,-17-1 0,-3-1 0,0 0 0,10 1 0,-7 0 0,4 0 0,-9-1 0,6 0 0,-10-2 0,-3 2 0,-13-2 0,-7 1 0,-6 0 0,2-2 0,-1-1 0,3-1 0,1-1 0,5 1 0,-2-2 0,3 2 0,-3 0 0,0-1 0,-3 2 0,-4 0 0,-6 2 0,-2 0 0,-1 0 0,2-3 0,0 0 0,1-4 0,-3 0 0,1-3 0,-4 3 0,-2 0 0,-3 2 0,-1-2 0,0 1 0,-1 3 0,0-1 0,0 2 0,-2-3 0,0-1 0,0-3 0,0-2 0,0 2 0,1 3 0,1 3 0,0 4 0,-1-2 0,-1-2 0,0-1 0,1 1 0,-1 1 0,1 2 0,-3-5 0,-1-2 0,-2 0 0,3 4 0,-6 7 0,-12 13 0,-12 10 0,2-1 0,10-5 0,16-12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47.352"/>
    </inkml:context>
    <inkml:brush xml:id="br0">
      <inkml:brushProperty name="width" value="0.05" units="cm"/>
      <inkml:brushProperty name="height" value="0.05" units="cm"/>
      <inkml:brushProperty name="color" value="#66CC00"/>
    </inkml:brush>
  </inkml:definitions>
  <inkml:trace contextRef="#ctx0" brushRef="#br0">0 5 24575,'11'1'0,"6"-1"0,4 1 0,11 0 0,-5-1 0,3 1 0,-13 0 0,3-1 0,-6 0 0,4 0 0,-7 0 0,1 0 0,-6 0 0,4-1 0,-3 1 0,8-2 0,-1 2 0,3-1 0,-4 1 0,0-1 0,-2 1 0,3-1 0,2 1 0,2-1 0,5 0 0,2 1 0,1-1 0,-1 1 0,-6 0 0,3 0 0,-2 0 0,5 1 0,0-1 0,3 2 0,-3 0 0,1-1 0,0 0 0,-4 0 0,-1-1 0,2 1 0,-4-1 0,11 1 0,2 0 0,7 1 0,5 2 0,-3-1 0,-2 1 0,-8-1 0,-3-2 0,-6 0 0,1 0 0,1 0 0,1 0 0,1 0 0,3 0 0,-1-1 0,8 1 0,-2 0 0,6 0 0,-8-1 0,-1 0 0,-4 1 0,6 0 0,1-1 0,8 0 0,-6-2 0,6 2 0,-5-1 0,8 2 0,-1-1 0,8-1 0,-4 0 0,0 0 0,-4 1 0,5 0 0,-8 0 0,10 0 0,-11 0 0,9 0 0,-5 1 0,4-1 0,-2 1 0,0-1 0,-12 0 0,1 0 0,-8-1 0,8 1 0,7-2 0,13 1 0,0 0 0,3-1 0,-21 2 0,1-1 0,-18 1 0,8 0 0,-2 0 0,10 0 0,2-1 0,7-1 0,6-2 0,-1 1 0,-5 0 0,-7 2 0,-7 0 0,4 0 0,3 0 0,2 0 0,-4 1 0,-12 0 0,-8 0 0,-4-1 0,2 0 0,6-2 0,-4 2 0,-3-1 0,-5 1 0,3 0 0,3 1 0,-1 0 0,-6 0 0,-10 5 0,1-4 0,-4 5 0,6-6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6:53.724"/>
    </inkml:context>
    <inkml:brush xml:id="br0">
      <inkml:brushProperty name="width" value="0.05" units="cm"/>
      <inkml:brushProperty name="height" value="0.05" units="cm"/>
      <inkml:brushProperty name="color" value="#66CC00"/>
    </inkml:brush>
  </inkml:definitions>
  <inkml:trace contextRef="#ctx0" brushRef="#br0">0 867 24575,'7'-28'0,"-1"5"0,4-18 0,0 2 0,1 0 0,3-13 0,-1 11 0,4-8 0,1 6 0,6-6 0,-1 3 0,7-2 0,-8 14 0,5 0 0,-9 11 0,4-2 0,-3 3 0,2 0 0,-3 3 0,-1 5 0,1 2 0,8-3 0,4 0 0,15-6 0,-3 5 0,13-2 0,-5 4 0,5 0 0,-3 4 0,6-1 0,-15 5 0,11-3 0,-17 5 0,2 0 0,-10 1 0,-3 2 0,-5 0 0,9 0 0,-5 0 0,8 2 0,-8 1 0,0 0 0,-4 1 0,3 1 0,6 3 0,7 3 0,-3 1 0,1 0 0,-13-3 0,2 1 0,2 2 0,9 6 0,-5-3 0,1 1 0,-10-5 0,-2 0 0,-1 2 0,11 4 0,-1 1 0,14 7 0,-14-6 0,0 1 0,-11-5 0,1 2 0,1 5 0,4 2 0,0 5 0,-2-5 0,-6-4 0,-2-3 0,-3-2 0,1 3 0,-1-1 0,1 0 0,-2 1 0,0-1 0,-1 4 0,0 0 0,2 3 0,-1-1 0,-1 0 0,-1-3 0,-2-3 0,-1-4 0,-1 1 0,2 3 0,1 4 0,1-1 0,-2-1 0,-1-6 0,-2-4 0,0 0 0,-1-1 0,0 2 0,1 0 0,-1 0 0,1 2 0,-1-3 0,0-1 0,0-2 0,-1 3 0,2-3 0,-2 7 0,1-7 0,-1-1 0,-8-9 0,-3-3 0,-10-5 0,0 2 0,3 3 0,3 4 0,6 1 0,-1 2 0,3-1 0,-7-3 0,-2-1 0,1 1 0,3 1 0,7 3 0,0-1 0,1 0 0,-3 0 0,4 1 0,0 2 0,7 2 0,4 3 0,3 2 0,1 0 0,-2-1 0,3 1 0,2 1 0,4 3 0,0-3 0,-6-3 0,-6-3 0,-4-2 0,-1 0 0,3 1 0,2 2 0,0-1 0,-3 0 0,0-1 0,-2 0 0,3 1 0,2 2 0,-1-2 0,1 2 0,-4-3 0,2 1 0,-3-1 0,2-2 0,-3 1 0,1-1 0,9-3 0,-4 1 0,11-8 0,-6-3 0,2-4 0,-1-4 0,-2 3 0,-2 1 0,1-1 0,-1 0 0,0 1 0,0 3 0,-5 6 0,-2 3 0,0 1 0,-1 0 0,0 0 0,0 0 0,-2 3 0,1 0 0,-3 3 0,-4 10 0,-1-2 0,0 3 0,3-7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7:14.686"/>
    </inkml:context>
    <inkml:brush xml:id="br0">
      <inkml:brushProperty name="width" value="0.05" units="cm"/>
      <inkml:brushProperty name="height" value="0.05" units="cm"/>
      <inkml:brushProperty name="color" value="#66CC00"/>
    </inkml:brush>
  </inkml:definitions>
  <inkml:trace contextRef="#ctx0" brushRef="#br0">32 1 24575,'3'3'0,"0"2"0,-2 0 0,0 2 0,1 0 0,1 4 0,1-1 0,1 1 0,0 3 0,-1-2 0,1 1 0,0-2 0,0-1 0,0-1 0,0 0 0,-1-1 0,0 4 0,2-2 0,0 5 0,1-6 0,1 2 0,-3-4 0,1 1 0,-3-2 0,1 0 0,-2-3 0,1 2 0,-2-3 0,2 2 0,-1-2 0,0 1 0,0-1 0,0 1 0,-1-2 0,0 0 0,0 1 0,0-1 0,0 1 0,0-1 0,2-1 0,6-3 0,6-1 0,7-2 0,-1 1 0,-4 1 0,-2 1 0,-2 0 0,4-2 0,2 1 0,-1-1 0,-1 0 0,-3 1 0,0 1 0,3-1 0,-4 1 0,1 0 0,-6 0 0,2 1 0,1-2 0,2-1 0,-1 1 0,-3 0 0,-2 2 0,-3 0 0,4-2 0,-2 1 0,1-1 0,-3 2 0,-3 0 0,0 2 0,-2-2 0,-1 1 0,-5 0 0,-4 1 0,-8-1 0,0 1 0,-4-2 0,4 1 0,-2-2 0,9 2 0,3-1 0,-7 0 0,-10-4 0,-24-1 0,2-3 0,6 3 0,17 2 0,15 3 0,5 1 0,-1 0 0,1 0 0,0-1 0,2 2 0,0-1 0,0-1 0,-2 0 0,0-2 0,1 2 0,0 0 0,-1-1 0,0-1 0,-1-1 0,3 2 0,0 0 0,1 2 0,0-1 0,-3-1 0,0-1 0,1 2 0,0 1 0,2 0 0,-2-2 0,1 2 0,-3-3 0,2 2 0,1 1 0,-2-2 0,-2-1 0,-2-1 0,-4 0 0,6 2 0,0 0 0,7 3 0,0-1 0,4 3 0,5 4 0,4 2 0,2 1 0,-3-1 0,-3-2 0,-3 0 0,4 1 0,0 1 0,1-1 0,-1 0 0,-3 0 0,2 2 0,1-1 0,2 1 0,-4-4 0,-1-1 0,-6-4 0,1 2 0,1 3 0,1 0 0,1 1 0,1 0 0,2 1 0,1-1 0,0 0 0,-3-3 0,-4-2 0,-1-1 0,2 0 0,6-3 0,-1 1 0,6-3 0,-3 1 0,5-1 0,-4 2 0,2 0 0,-10 2 0,0 1 0,-1-1 0,2 0 0,0 0 0,1 0 0,-4 1 0,0 0 0,-2-1 0,1 1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2:08:48.737"/>
    </inkml:context>
    <inkml:brush xml:id="br0">
      <inkml:brushProperty name="width" value="0.3" units="cm"/>
      <inkml:brushProperty name="height" value="0.6" units="cm"/>
      <inkml:brushProperty name="color" value="#D9AEFF"/>
      <inkml:brushProperty name="tip" value="rectangle"/>
      <inkml:brushProperty name="rasterOp" value="maskPen"/>
    </inkml:brush>
  </inkml:definitions>
  <inkml:trace contextRef="#ctx0" brushRef="#br0">1 18,'55'-1,"-4"0,-25 2,-1-1,-7 1,0 0,-6-1,5 1,1 0,-1-1,-1 0,4 0,-4 0,5 0,2 0,-3 0,5 1,-2 0,1 0,-3 1,4-2,-4 1,6-1,-2 1,5 1,0-1,3 1,1-1,0 1,-4-1,2-1,-9 0,8 1,-7-1,5 1,-6-1,1-1,1 1,8 0,-3 0,10 1,-12 0,3 1,-7-2,4 1,4-2,4 1,3-1,-3 0,-7 1,-1-1,-5 0,5 0,2 0,4 0,-11 0,15 1,-12 1,21 0,-9-1,0 1,-9-1,-1 1,3 0,7 1,0-1,5 0,-17-1,6 1,-13-2,5 1,7 0,10-1,12-1,5 1,-9 0,3 1,-13 0,11-1,3 1,-3 0,4-1,-11 3,-6-2,-5 1,-4-1,4 1,12-1,7 1,3-1,-6 0,-3 0,-9 0,2 0,1 0,2 0,3 0,0 0,-4 0,3-1,-5 1,-8-1,-9 1,-10 0,5 0,-1 0,3 0,5 0,-7-1,6 1,-4-2,-4 2,4-1,-2 1,8 0,1 0,2 1,-2-1,4 1,6 0,14-1,6 1,6-1,-8 0,4 1,-10-1,10 0,-3 0,13 0,-1 0,17 0,-10-1,21-1,-18 0,21-2,-35 3,17 0,-25 2,15 0,1 0,4-1,-8 0,0-2,-18 1,15 0,-17-1,10 0,-19-1,0 1,-3 2,12-1,0 1,9 0,-19 0,-2-1,-14 1,0 0,1-1,3 0,2 0,5 0,-8 1,4 0,-6 0,11 0,9 0,6 0,0 0,-13 0,-15 1,-8-1,11 0,5 2,15 0,-8-1,-4 1,-11-2,3 0,-1 0,4-1,-5 1,-1-1,-2 1,4-1,0-1,-3 1,-3 1,9-2,2 0,10-2,-8 2,-9 1,-8 0,7 2,-5-1,5 0,-1-1,-4 0,4 0,-2 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2:09:22.186"/>
    </inkml:context>
    <inkml:brush xml:id="br0">
      <inkml:brushProperty name="width" value="0.05" units="cm"/>
      <inkml:brushProperty name="height" value="0.05" units="cm"/>
      <inkml:brushProperty name="color" value="#66CC00"/>
    </inkml:brush>
  </inkml:definitions>
  <inkml:trace contextRef="#ctx0" brushRef="#br0">1 0 24575,'0'0'0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2:10:04.804"/>
    </inkml:context>
    <inkml:brush xml:id="br0">
      <inkml:brushProperty name="width" value="0.3" units="cm"/>
      <inkml:brushProperty name="height" value="0.6" units="cm"/>
      <inkml:brushProperty name="color" value="#D9AEFF"/>
      <inkml:brushProperty name="tip" value="rectangle"/>
      <inkml:brushProperty name="rasterOp" value="maskPen"/>
    </inkml:brush>
  </inkml:definitions>
  <inkml:trace contextRef="#ctx0" brushRef="#br0">0 70,'48'-2,"-3"0,-14 1,2 0,-2 0,-2 0,0-2,-1 2,6-1,0 1,-5-1,-2 0,-4 0,2 0,9-1,1 1,14-1,-13 2,3 0,-12 0,2 1,11-1,8 1,3-1,3 0,-13-1,2 1,-8 0,15 1,-3-2,1 0,-8-1,-11 1,1 2,11 0,-3 0,17 0,-28 1,5-1,-18 0,11-1,10 0,14-1,-1 1,-2-1,-14 1,4 2,-1-2,14 2,-6-1,-2 0,-13 0,-2 0,-6-1,10 1,-9-2,0 2,-8-1,3 1,5 0,9-1,-4 0,-3-1,-6 0,0 1,8-1,17 2,12 0,12 1,-8 0,5 0,-6-1,19 4,-7-2,-8 4,-31-4,-18 0,-13-1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3T22:10:10.955"/>
    </inkml:context>
    <inkml:brush xml:id="br0">
      <inkml:brushProperty name="width" value="0.3" units="cm"/>
      <inkml:brushProperty name="height" value="0.6" units="cm"/>
      <inkml:brushProperty name="color" value="#D9AEFF"/>
      <inkml:brushProperty name="tip" value="rectangle"/>
      <inkml:brushProperty name="rasterOp" value="maskPen"/>
    </inkml:brush>
  </inkml:definitions>
  <inkml:trace contextRef="#ctx0" brushRef="#br0">1 165,'40'2,"-6"0,-15-1,2 0,15 2,5-2,12 1,-6-2,1 0,-5 0,11 0,2 0,13 0,-10 1,7 2,-12-2,7 2,-2-4,7 0,4-2,3 1,-6 0,1 0,-9 2,12 1,-2-1,19 1,10 0,-41-1,2-1,-3 2,0 0,4-1,-2 0,26 1,-4 1,-18-1,15 0,19 1,-46-1,0-1,49 2,-24-1,-2-1,3-4,6 2,4-2,-14 2,15 1,11-1,-44 1,3 0,9-1,1 0,-5 1,-1 0,4 0,0-1,-3 2,1-1,-2 1,1-1,4 0,1-1,-3 1,-1 0,0-1,0-1,1 1,-1 1,-11-1,-1 1,13-1,-1 1,29 1,-31-1,0 0,33-1,-36 1,1 0,-5 0,0 1,5 1,1 0,-3-1,-1 1,1 0,-2 0,27-1,6-1,-32 2,17-2,-13 1,7-1,-2 1,1 0,-9-2,11 2,-12-1,16 0,-12 0,12 0,-17-1,11 0,-9-1,10 0,-4 1,7 0,-14 1,10-2,-2 1,15-4,-7 1,2 1,-18 1,15 1,-2-2,20-2,-20-1,-2 1,-22 1,1 1,8 1,16-1,5 1,4 0,-16 0,3 0,-1-1,14-1,11 1,-8 1,1 1,-21 0,-21 1,-3-1,-23 2,-1 0,11 12,-5-2,-7 10,-54-18,-19-7,-14 4,9-5,7-2,25-3,36-1,32 2,2 1,51 12,5-1,-27 1,3 0,-1-1,0 1,2 1,-1-1,1 1,-2 0,-7 0,-1-1,1 0,0-2,-4 1,-2 0,40-1,-10 1,-10 0,12 2,9-1,-42-2,-1 0,36 0,-25-1,-24-1,-6-1,3 0,17-2,-1 1,13-3,-12 0,-1 1,-8 0,-1 2,10 2,-1-1,12 0,-2-1,-3 0,4-1,-4 2,1 0,9 4,5-1,15 0,9 1,-49-2,1 1,4 0,1 0,44-1,-3 0,1 0,-12 1,-29 0,0 1,39 1,-40-1,0 0,-3 0,-1 0,1 1,0 0,3-2,-1 1,-4 0,-2 0,35-1,-3 0,-15-1,19 1,-10-1,5 0,-15 1,-1 1,-9 0,13 2,-13-2,36 0,-34 0,14-1,-23 1,-2 1,9 1,-14 0,-15-2,-18-1,5-1,3 0,8 0,-6 0,-5 0,5 1,20-1,3 0,6 0,-22-1,-10 0,-3 0,4 0,9 0,11 1,-1 0,0 1,-16-1,-11 0,-8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3:56:33.150"/>
    </inkml:context>
    <inkml:brush xml:id="br0">
      <inkml:brushProperty name="width" value="0.05" units="cm"/>
      <inkml:brushProperty name="height" value="0.05" units="cm"/>
      <inkml:brushProperty name="color" value="#66CC00"/>
    </inkml:brush>
  </inkml:definitions>
  <inkml:trace contextRef="#ctx0" brushRef="#br0">0 75 24575,'5'-1'0,"0"0"0,-3 1 0,1-2 0,-1 1 0,2 0 0,0 0 0,-2 1 0,1 0 0,-1-1 0,2 1 0,5-1 0,5 0 0,-1 1 0,0-1 0,-4 1 0,0 0 0,-1-1 0,3 0 0,5 1 0,0 0 0,1-1 0,-3 1 0,-3 0 0,4 0 0,-2 0 0,5 0 0,-1 0 0,5 0 0,-1 0 0,0-1 0,-4 0 0,-3 0 0,-3 2 0,3-1 0,1 1 0,4-1 0,-4 1 0,1 0 0,-1-1 0,-2 1 0,0-1 0,1 1 0,7-1 0,4 0 0,10 1 0,-2-1 0,4 1 0,-5-1 0,2 1 0,-2 0 0,1 0 0,-1-1 0,-6-1 0,-1 1 0,-3-1 0,1 0 0,7 0 0,4-1 0,3-2 0,-3 1 0,-3-1 0,-3 2 0,5 0 0,-2 1 0,5 0 0,-6 1 0,6 0 0,2-1 0,13 1 0,-7 0 0,10 0 0,-14 0 0,6-2 0,-3 0 0,1-1 0,1 0 0,-11 0 0,-2-1 0,-4 1 0,8 0 0,7 1 0,-2-1 0,-4 3 0,-9-2 0,-5 2 0,5-1 0,2 1 0,10 0 0,-9 0 0,8 0 0,-5-1 0,1 0 0,-3-1 0,-3 2 0,-2-1 0,3 2 0,0-1 0,11 2 0,-3-1 0,12 1 0,-5-1 0,6 0 0,-1-1 0,-3 0 0,-13-1 0,-2 2 0,-15-1 0,18 2 0,-6-1 0,21 2 0,-8-1 0,12 1 0,-15-1 0,7-1 0,-19-1 0,2 0 0,-5 0 0,7 0 0,9 0 0,7 0 0,2 0 0,-8 0 0,-7 0 0,-9 1 0,1-1 0,11 0 0,3-2 0,17 1 0,-9-1 0,2 2 0,-9 1 0,3-1 0,1 1 0,2-1 0,3 1 0,-13-1 0,-4 1 0,-6-1 0,3 0 0,7 0 0,9-1 0,0 1 0,-2-1 0,-11 1 0,1 0 0,0 0 0,8-1 0,5 0 0,8 0 0,-21 0 0,38-1 0,-48 1 0,33 0 0,-37 0 0,9 2 0,1-1 0,7 0 0,-1-1 0,6 1 0,-10 0 0,5-2 0,-9 1 0,-1-1 0,-8 2 0,-1-1 0,1 0 0,6-1 0,11 1 0,9-1 0,4 0 0,5 3 0,-13-2 0,3 2 0,-4-1 0,-1-1 0,4 1 0,-7 0 0,-1 0 0,-8 0 0,6 0 0,-7 0 0,4 0 0,3-1 0,-2 0 0,5 1 0,7-1 0,-5 1 0,6-1 0,-9 1 0,2 1 0,0 0 0,8 0 0,6 0 0,18 3 0,-24-1 0,51 1 0,-49-3 0,38-1 0,-34 0 0,5 2 0,-4 1 0,9 1 0,-15-2 0,8 0 0,-17-2 0,9 0 0,-6-2 0,5 0 0,-9 0 0,-4 0 0,-8 1 0,2-1 0,10 1 0,5-1 0,7 2 0,8-1 0,-7 1 0,-2 0 0,-9-1 0,-6 0 0,4-1 0,-1 0 0,3 1 0,-3 0 0,-5 0 0,-5 1 0,-5 0 0,-3 0 0,1 0 0,0 0 0,-2 1 0,-2-1 0,1 0 0,-3 0 0,0 0 0,-1-1 0,-3 0 0,2 0 0,0 0 0,-3 0 0,2 0 0,-5 1 0,0-1 0,-3 1 0,0 0 0,1 0 0,-1 0 0,1 0 0,0 0 0,-1 0 0,3 0 0,6 1 0,-2-1 0,3 1 0,-7-1 0,-1 1 0,0-1 0,-1 1 0,1-1 0,-2 1 0,0 1 0,0 5 0,-18 7 0,-14-2 0,7-1 0,7-9 0,20-3 0,9-3 0,-10 2 0,1-1 0,1 1 0,3-2 0,8-1 0,0 1 0,12-1 0,-9 3 0,7 0 0,-7 2 0,3-1 0,-1 1 0,1 0 0,-1 0 0,2 0 0,-3 1 0,1-1 0,-5 0 0,3 0 0,0 1 0,3 0 0,2 0 0,-7-1 0,-4 0 0,-2 1 0,4-1 0,8 1 0,8 0 0,3 1 0,3 0 0,0 0 0,-2 0 0,-2-1 0,2 0 0,1 1 0,0 0 0,-2 0 0,-6 0 0,3 0 0,9 1 0,2-1 0,16 0 0,-16-1 0,-2-2 0,-18 1 0,-3-1 0,0 1 0,11 0 0,2 0 0,0 0 0,-8 0 0,-4 0 0,-6 0 0,6-1 0,-9 0 0,3 0 0,-6 0 0,0 0 0,2-1 0,3 0 0,1-1 0,3-1 0,-4 1 0,-1-1 0,-5 1 0,-1 1 0,0-2 0,0 1 0,-1 0 0,-1 2 0,-3 0 0,0 1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3T23:56:41.817"/>
    </inkml:context>
    <inkml:brush xml:id="br0">
      <inkml:brushProperty name="width" value="0.05" units="cm"/>
      <inkml:brushProperty name="height" value="0.05" units="cm"/>
      <inkml:brushProperty name="color" value="#66CC00"/>
    </inkml:brush>
  </inkml:definitions>
  <inkml:trace contextRef="#ctx0" brushRef="#br0">1 36 24575,'12'-2'0,"3"-1"0,3 2 0,0 0 0,-1-1 0,0 2 0,0-2 0,4 1 0,-1 0 0,6-1 0,1 1 0,1-1 0,-4 2 0,-1-2 0,-5 1 0,4 0 0,-5 0 0,1 0 0,-4 0 0,-1 1 0,-1 0 0,4 0 0,0 0 0,6 0 0,-5 0 0,-1 1 0,-4-1 0,-1 0 0,8 1 0,-3-1 0,7 1 0,-4-2 0,0 1 0,4-1 0,-2 1 0,3 0 0,-2 0 0,-1 1 0,0 0 0,-2 0 0,3 0 0,-3 0 0,3 0 0,-3 0 0,1 0 0,-1-1 0,1 1 0,3 0 0,-1-1 0,-1 1 0,-1 0 0,-1 1 0,4 0 0,0-1 0,5 0 0,-5-1 0,2 0 0,-4 1 0,7 0 0,1 0 0,6-1 0,-4 1 0,-3 1 0,-7-1 0,1-1 0,4 1 0,-2 0 0,2-1 0,-4 1 0,0-2 0,4 1 0,0 0 0,1 0 0,3 1 0,-3 0 0,7-1 0,-8 0 0,5 0 0,-7 0 0,-2 0 0,0-1 0,-2 0 0,0 1 0,3-1 0,-1-1 0,8 0 0,-5 0 0,6-1 0,-10 3 0,-2-1 0,-2 0 0,1 0 0,3 0 0,2-1 0,-7 1 0,-1 0 0,-6 1 0,3-1 0,8 1 0,8-1 0,2 1 0,1-1 0,-7 1 0,5 0 0,-2 0 0,2-1 0,-5 0 0,-2 0 0,-6 0 0,2-1 0,4 1 0,-3 0 0,1 1 0,-6-1 0,-4 0 0,-2 1 0,2-1 0,1 1 0,0 0 0,0-1 0,-1 0 0,4 0 0,2 1 0,0 0 0,-4 0 0,-5 0 0,-2 0 0,3 0 0,5 0 0,1 0 0,-5-1 0,-3 1 0,-6 0 0,2-1 0,0 1 0,0 0 0,0 0 0,0 0 0,1 0 0,-1-1 0,0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725ac4e294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725ac4e294_0_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g3725ac4e294_0_2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Write your topic in the chat.</a:t>
            </a:r>
            <a:endParaRPr/>
          </a:p>
          <a:p>
            <a:pPr marL="0" lvl="0" indent="0" algn="l" rtl="0">
              <a:spcBef>
                <a:spcPts val="0"/>
              </a:spcBef>
              <a:spcAft>
                <a:spcPts val="0"/>
              </a:spcAft>
              <a:buNone/>
            </a:pPr>
            <a:endParaRPr/>
          </a:p>
        </p:txBody>
      </p:sp>
      <p:sp>
        <p:nvSpPr>
          <p:cNvPr id="175" name="Google Shape;17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Click on the image of the text to go to the document.</a:t>
            </a:r>
            <a:endParaRPr/>
          </a:p>
          <a:p>
            <a:pPr marL="0" lvl="0" indent="0" algn="l" rtl="0">
              <a:spcBef>
                <a:spcPts val="0"/>
              </a:spcBef>
              <a:spcAft>
                <a:spcPts val="0"/>
              </a:spcAft>
              <a:buNone/>
            </a:pPr>
            <a:r>
              <a:rPr lang="en-US"/>
              <a:t>Additional subheadings used include:</a:t>
            </a:r>
            <a:endParaRPr/>
          </a:p>
          <a:p>
            <a:pPr marL="0" lvl="0" indent="0" algn="l" rtl="0">
              <a:spcBef>
                <a:spcPts val="0"/>
              </a:spcBef>
              <a:spcAft>
                <a:spcPts val="0"/>
              </a:spcAft>
              <a:buNone/>
            </a:pPr>
            <a:r>
              <a:rPr lang="en-US"/>
              <a:t>Methodology</a:t>
            </a:r>
            <a:endParaRPr/>
          </a:p>
          <a:p>
            <a:pPr marL="0" lvl="0" indent="0" algn="l" rtl="0">
              <a:spcBef>
                <a:spcPts val="0"/>
              </a:spcBef>
              <a:spcAft>
                <a:spcPts val="0"/>
              </a:spcAft>
              <a:buNone/>
            </a:pPr>
            <a:r>
              <a:rPr lang="en-US"/>
              <a:t>Hypothesis</a:t>
            </a:r>
            <a:endParaRPr/>
          </a:p>
          <a:p>
            <a:pPr marL="0" lvl="0" indent="0" algn="l" rtl="0">
              <a:spcBef>
                <a:spcPts val="0"/>
              </a:spcBef>
              <a:spcAft>
                <a:spcPts val="0"/>
              </a:spcAft>
              <a:buNone/>
            </a:pPr>
            <a:r>
              <a:rPr lang="en-US"/>
              <a:t>Advancement of Knowledge</a:t>
            </a:r>
            <a:endParaRPr/>
          </a:p>
          <a:p>
            <a:pPr marL="0" lvl="0" indent="0" algn="l" rtl="0">
              <a:spcBef>
                <a:spcPts val="0"/>
              </a:spcBef>
              <a:spcAft>
                <a:spcPts val="0"/>
              </a:spcAft>
              <a:buNone/>
            </a:pPr>
            <a:r>
              <a:rPr lang="en-US"/>
              <a:t>My Qualifications</a:t>
            </a:r>
            <a:endParaRPr/>
          </a:p>
        </p:txBody>
      </p:sp>
      <p:sp>
        <p:nvSpPr>
          <p:cNvPr id="186" name="Google Shape;186;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Click on the image of the text to go to the document.</a:t>
            </a:r>
            <a:endParaRPr/>
          </a:p>
          <a:p>
            <a:pPr marL="0" lvl="0" indent="0" algn="l" rtl="0">
              <a:spcBef>
                <a:spcPts val="0"/>
              </a:spcBef>
              <a:spcAft>
                <a:spcPts val="0"/>
              </a:spcAft>
              <a:buNone/>
            </a:pPr>
            <a:r>
              <a:rPr lang="en-US"/>
              <a:t>Additional subheadings used include:</a:t>
            </a:r>
            <a:endParaRPr/>
          </a:p>
          <a:p>
            <a:pPr marL="0" lvl="0" indent="0" algn="l" rtl="0">
              <a:spcBef>
                <a:spcPts val="0"/>
              </a:spcBef>
              <a:spcAft>
                <a:spcPts val="0"/>
              </a:spcAft>
              <a:buNone/>
            </a:pPr>
            <a:r>
              <a:rPr lang="en-US"/>
              <a:t>Methodology</a:t>
            </a:r>
            <a:endParaRPr/>
          </a:p>
          <a:p>
            <a:pPr marL="0" lvl="0" indent="0" algn="l" rtl="0">
              <a:spcBef>
                <a:spcPts val="0"/>
              </a:spcBef>
              <a:spcAft>
                <a:spcPts val="0"/>
              </a:spcAft>
              <a:buNone/>
            </a:pPr>
            <a:r>
              <a:rPr lang="en-US"/>
              <a:t>Hypothesis</a:t>
            </a:r>
            <a:endParaRPr/>
          </a:p>
          <a:p>
            <a:pPr marL="0" lvl="0" indent="0" algn="l" rtl="0">
              <a:spcBef>
                <a:spcPts val="0"/>
              </a:spcBef>
              <a:spcAft>
                <a:spcPts val="0"/>
              </a:spcAft>
              <a:buNone/>
            </a:pPr>
            <a:r>
              <a:rPr lang="en-US"/>
              <a:t>Advancement of Knowledge</a:t>
            </a:r>
            <a:endParaRPr/>
          </a:p>
          <a:p>
            <a:pPr marL="0" lvl="0" indent="0" algn="l" rtl="0">
              <a:spcBef>
                <a:spcPts val="0"/>
              </a:spcBef>
              <a:spcAft>
                <a:spcPts val="0"/>
              </a:spcAft>
              <a:buNone/>
            </a:pPr>
            <a:r>
              <a:rPr lang="en-US"/>
              <a:t>My Qualifications</a:t>
            </a:r>
            <a:endParaRPr/>
          </a:p>
        </p:txBody>
      </p:sp>
      <p:sp>
        <p:nvSpPr>
          <p:cNvPr id="186" name="Google Shape;186;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https://www.yorku.ca/gradstudies/students/current-students/awards-and-scholarships/a-guide-for-developing-successful-grant-proposals/</a:t>
            </a:r>
            <a:endParaRPr/>
          </a:p>
        </p:txBody>
      </p:sp>
      <p:sp>
        <p:nvSpPr>
          <p:cNvPr id="230" name="Google Shape;230;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0"/>
          <p:cNvSpPr txBox="1">
            <a:spLocks noGrp="1"/>
          </p:cNvSpPr>
          <p:nvPr>
            <p:ph type="ctrTitle"/>
          </p:nvPr>
        </p:nvSpPr>
        <p:spPr>
          <a:xfrm>
            <a:off x="685800" y="1597819"/>
            <a:ext cx="7772400" cy="1102519"/>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0"/>
          <p:cNvSpPr txBox="1">
            <a:spLocks noGrp="1"/>
          </p:cNvSpPr>
          <p:nvPr>
            <p:ph type="subTitle" idx="1"/>
          </p:nvPr>
        </p:nvSpPr>
        <p:spPr>
          <a:xfrm>
            <a:off x="1371600" y="2914650"/>
            <a:ext cx="6400800" cy="131445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30"/>
          <p:cNvSpPr txBox="1">
            <a:spLocks noGrp="1"/>
          </p:cNvSpPr>
          <p:nvPr>
            <p:ph type="body" idx="2"/>
          </p:nvPr>
        </p:nvSpPr>
        <p:spPr>
          <a:xfrm>
            <a:off x="149225" y="1304925"/>
            <a:ext cx="914400" cy="914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1"/>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1"/>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31"/>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1"/>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1"/>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32"/>
          <p:cNvSpPr txBox="1">
            <a:spLocks noGrp="1"/>
          </p:cNvSpPr>
          <p:nvPr>
            <p:ph type="title"/>
          </p:nvPr>
        </p:nvSpPr>
        <p:spPr>
          <a:xfrm>
            <a:off x="722313" y="3305176"/>
            <a:ext cx="7772400" cy="1021556"/>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2"/>
          <p:cNvSpPr txBox="1">
            <a:spLocks noGrp="1"/>
          </p:cNvSpPr>
          <p:nvPr>
            <p:ph type="body" idx="1"/>
          </p:nvPr>
        </p:nvSpPr>
        <p:spPr>
          <a:xfrm>
            <a:off x="722313" y="2180035"/>
            <a:ext cx="7772400" cy="112514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1" name="Google Shape;31;p32"/>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2"/>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2"/>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33"/>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3"/>
          <p:cNvSpPr txBox="1">
            <a:spLocks noGrp="1"/>
          </p:cNvSpPr>
          <p:nvPr>
            <p:ph type="body" idx="1"/>
          </p:nvPr>
        </p:nvSpPr>
        <p:spPr>
          <a:xfrm>
            <a:off x="457200" y="900113"/>
            <a:ext cx="4038600" cy="254555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33"/>
          <p:cNvSpPr txBox="1">
            <a:spLocks noGrp="1"/>
          </p:cNvSpPr>
          <p:nvPr>
            <p:ph type="body" idx="2"/>
          </p:nvPr>
        </p:nvSpPr>
        <p:spPr>
          <a:xfrm>
            <a:off x="4648200" y="900113"/>
            <a:ext cx="4038600" cy="254555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8" name="Google Shape;38;p33"/>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3"/>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3"/>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34"/>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4"/>
          <p:cNvSpPr txBox="1">
            <a:spLocks noGrp="1"/>
          </p:cNvSpPr>
          <p:nvPr>
            <p:ph type="body" idx="1"/>
          </p:nvPr>
        </p:nvSpPr>
        <p:spPr>
          <a:xfrm>
            <a:off x="457200" y="1151335"/>
            <a:ext cx="4040188"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4" name="Google Shape;44;p34"/>
          <p:cNvSpPr txBox="1">
            <a:spLocks noGrp="1"/>
          </p:cNvSpPr>
          <p:nvPr>
            <p:ph type="body" idx="2"/>
          </p:nvPr>
        </p:nvSpPr>
        <p:spPr>
          <a:xfrm>
            <a:off x="457200" y="1631156"/>
            <a:ext cx="4040188" cy="2963466"/>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5" name="Google Shape;45;p34"/>
          <p:cNvSpPr txBox="1">
            <a:spLocks noGrp="1"/>
          </p:cNvSpPr>
          <p:nvPr>
            <p:ph type="body" idx="3"/>
          </p:nvPr>
        </p:nvSpPr>
        <p:spPr>
          <a:xfrm>
            <a:off x="4645026" y="1151335"/>
            <a:ext cx="4041775" cy="47982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6" name="Google Shape;46;p34"/>
          <p:cNvSpPr txBox="1">
            <a:spLocks noGrp="1"/>
          </p:cNvSpPr>
          <p:nvPr>
            <p:ph type="body" idx="4"/>
          </p:nvPr>
        </p:nvSpPr>
        <p:spPr>
          <a:xfrm>
            <a:off x="4645026" y="1631156"/>
            <a:ext cx="4041775" cy="2963466"/>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7" name="Google Shape;47;p34"/>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4"/>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4"/>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
        <p:cNvGrpSpPr/>
        <p:nvPr/>
      </p:nvGrpSpPr>
      <p:grpSpPr>
        <a:xfrm>
          <a:off x="0" y="0"/>
          <a:ext cx="0" cy="0"/>
          <a:chOff x="0" y="0"/>
          <a:chExt cx="0" cy="0"/>
        </a:xfrm>
      </p:grpSpPr>
      <p:sp>
        <p:nvSpPr>
          <p:cNvPr id="51" name="Google Shape;51;p35"/>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35"/>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5"/>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35"/>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36"/>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6"/>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6"/>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7"/>
          <p:cNvSpPr txBox="1">
            <a:spLocks noGrp="1"/>
          </p:cNvSpPr>
          <p:nvPr>
            <p:ph type="title"/>
          </p:nvPr>
        </p:nvSpPr>
        <p:spPr>
          <a:xfrm>
            <a:off x="457201" y="204787"/>
            <a:ext cx="3008313" cy="8715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7"/>
          <p:cNvSpPr txBox="1">
            <a:spLocks noGrp="1"/>
          </p:cNvSpPr>
          <p:nvPr>
            <p:ph type="body" idx="1"/>
          </p:nvPr>
        </p:nvSpPr>
        <p:spPr>
          <a:xfrm>
            <a:off x="3575050" y="204788"/>
            <a:ext cx="5111750" cy="4389835"/>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2" name="Google Shape;62;p37"/>
          <p:cNvSpPr txBox="1">
            <a:spLocks noGrp="1"/>
          </p:cNvSpPr>
          <p:nvPr>
            <p:ph type="body" idx="2"/>
          </p:nvPr>
        </p:nvSpPr>
        <p:spPr>
          <a:xfrm>
            <a:off x="457201" y="1076326"/>
            <a:ext cx="3008313" cy="3518297"/>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3" name="Google Shape;63;p37"/>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7"/>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7"/>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38"/>
          <p:cNvSpPr txBox="1">
            <a:spLocks noGrp="1"/>
          </p:cNvSpPr>
          <p:nvPr>
            <p:ph type="title"/>
          </p:nvPr>
        </p:nvSpPr>
        <p:spPr>
          <a:xfrm>
            <a:off x="1792288" y="3600450"/>
            <a:ext cx="5486400" cy="425054"/>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38"/>
          <p:cNvSpPr>
            <a:spLocks noGrp="1"/>
          </p:cNvSpPr>
          <p:nvPr>
            <p:ph type="pic" idx="2"/>
          </p:nvPr>
        </p:nvSpPr>
        <p:spPr>
          <a:xfrm>
            <a:off x="1792288" y="459581"/>
            <a:ext cx="5486400" cy="3086100"/>
          </a:xfrm>
          <a:prstGeom prst="rect">
            <a:avLst/>
          </a:prstGeom>
          <a:noFill/>
          <a:ln>
            <a:noFill/>
          </a:ln>
        </p:spPr>
      </p:sp>
      <p:sp>
        <p:nvSpPr>
          <p:cNvPr id="69" name="Google Shape;69;p38"/>
          <p:cNvSpPr txBox="1">
            <a:spLocks noGrp="1"/>
          </p:cNvSpPr>
          <p:nvPr>
            <p:ph type="body" idx="1"/>
          </p:nvPr>
        </p:nvSpPr>
        <p:spPr>
          <a:xfrm>
            <a:off x="1792288" y="4025503"/>
            <a:ext cx="5486400" cy="603647"/>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0" name="Google Shape;70;p38"/>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8"/>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8"/>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3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39"/>
          <p:cNvSpPr txBox="1">
            <a:spLocks noGrp="1"/>
          </p:cNvSpPr>
          <p:nvPr>
            <p:ph type="body" idx="1"/>
          </p:nvPr>
        </p:nvSpPr>
        <p:spPr>
          <a:xfrm rot="5400000">
            <a:off x="2874764" y="-1217413"/>
            <a:ext cx="3394472"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6" name="Google Shape;76;p3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0"/>
          <p:cNvSpPr txBox="1">
            <a:spLocks noGrp="1"/>
          </p:cNvSpPr>
          <p:nvPr>
            <p:ph type="title"/>
          </p:nvPr>
        </p:nvSpPr>
        <p:spPr>
          <a:xfrm rot="5400000">
            <a:off x="6012656" y="771525"/>
            <a:ext cx="3290888"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40"/>
          <p:cNvSpPr txBox="1">
            <a:spLocks noGrp="1"/>
          </p:cNvSpPr>
          <p:nvPr>
            <p:ph type="body" idx="1"/>
          </p:nvPr>
        </p:nvSpPr>
        <p:spPr>
          <a:xfrm rot="5400000">
            <a:off x="1821656" y="-1209675"/>
            <a:ext cx="3290888"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 name="Google Shape;82;p40"/>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0"/>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0"/>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457200" y="205979"/>
            <a:ext cx="8229600" cy="8572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9"/>
          <p:cNvSpPr txBox="1">
            <a:spLocks noGrp="1"/>
          </p:cNvSpPr>
          <p:nvPr>
            <p:ph type="body" idx="1"/>
          </p:nvPr>
        </p:nvSpPr>
        <p:spPr>
          <a:xfrm>
            <a:off x="457200" y="1200151"/>
            <a:ext cx="8229600" cy="3394472"/>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9"/>
          <p:cNvSpPr txBox="1">
            <a:spLocks noGrp="1"/>
          </p:cNvSpPr>
          <p:nvPr>
            <p:ph type="dt" idx="10"/>
          </p:nvPr>
        </p:nvSpPr>
        <p:spPr>
          <a:xfrm>
            <a:off x="457200" y="4767263"/>
            <a:ext cx="21336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9"/>
          <p:cNvSpPr txBox="1">
            <a:spLocks noGrp="1"/>
          </p:cNvSpPr>
          <p:nvPr>
            <p:ph type="ftr" idx="11"/>
          </p:nvPr>
        </p:nvSpPr>
        <p:spPr>
          <a:xfrm>
            <a:off x="3124200" y="4767263"/>
            <a:ext cx="28956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9"/>
          <p:cNvSpPr txBox="1">
            <a:spLocks noGrp="1"/>
          </p:cNvSpPr>
          <p:nvPr>
            <p:ph type="sldNum" idx="12"/>
          </p:nvPr>
        </p:nvSpPr>
        <p:spPr>
          <a:xfrm>
            <a:off x="6553200" y="4767263"/>
            <a:ext cx="21336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sshrc-crsh.canada.ca/en/funding/terminology.aspx#31"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sshrc-crsh.canada.ca/en/funding/opportunities/canada-graduate-research-scholarships/doctoral-program/2025/competition/instructions/applicant.aspx" TargetMode="External"/><Relationship Id="rId5" Type="http://schemas.openxmlformats.org/officeDocument/2006/relationships/hyperlink" Target="https://sshrc-crsh.canada.ca/en/about-sshrc/accessibility/programs-and-services.aspx" TargetMode="External"/><Relationship Id="rId4" Type="http://schemas.openxmlformats.org/officeDocument/2006/relationships/hyperlink" Target="mailto:mgr_awards@sfu.c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nserc-crsng.gc.ca/students-etudiants/pg-cs/cgsm-bescm_eng.as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nserc-crsng.canada.ca/en/canada-graduate-research-scholarship-masters-program-instructions-completing-application#PS" TargetMode="External"/><Relationship Id="rId4" Type="http://schemas.openxmlformats.org/officeDocument/2006/relationships/hyperlink" Target="https://nserc-crsng.canada.ca/en/tri-agency-research-training-award-holders-guid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rku.ca/gradstudies/students/current-students/awards-and-scholarships/a-guide-for-developing-successful-grant-proposa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6" Type="http://schemas.openxmlformats.org/officeDocument/2006/relationships/image" Target="../media/image20.png"/><Relationship Id="rId21" Type="http://schemas.openxmlformats.org/officeDocument/2006/relationships/customXml" Target="../ink/ink10.xml"/><Relationship Id="rId42" Type="http://schemas.openxmlformats.org/officeDocument/2006/relationships/image" Target="../media/image28.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41.png"/><Relationship Id="rId84" Type="http://schemas.openxmlformats.org/officeDocument/2006/relationships/image" Target="../media/image49.png"/><Relationship Id="rId89" Type="http://schemas.openxmlformats.org/officeDocument/2006/relationships/customXml" Target="../ink/ink44.xml"/><Relationship Id="rId16" Type="http://schemas.openxmlformats.org/officeDocument/2006/relationships/image" Target="../media/image15.png"/><Relationship Id="rId11" Type="http://schemas.openxmlformats.org/officeDocument/2006/relationships/customXml" Target="../ink/ink5.xml"/><Relationship Id="rId32" Type="http://schemas.openxmlformats.org/officeDocument/2006/relationships/image" Target="../media/image23.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36.png"/><Relationship Id="rId74" Type="http://schemas.openxmlformats.org/officeDocument/2006/relationships/image" Target="../media/image44.png"/><Relationship Id="rId79" Type="http://schemas.openxmlformats.org/officeDocument/2006/relationships/customXml" Target="../ink/ink39.xml"/><Relationship Id="rId102" Type="http://schemas.openxmlformats.org/officeDocument/2006/relationships/image" Target="../media/image58.png"/><Relationship Id="rId5" Type="http://schemas.openxmlformats.org/officeDocument/2006/relationships/customXml" Target="../ink/ink2.xml"/><Relationship Id="rId90" Type="http://schemas.openxmlformats.org/officeDocument/2006/relationships/image" Target="../media/image52.png"/><Relationship Id="rId95" Type="http://schemas.openxmlformats.org/officeDocument/2006/relationships/customXml" Target="../ink/ink47.xml"/><Relationship Id="rId22" Type="http://schemas.openxmlformats.org/officeDocument/2006/relationships/image" Target="../media/image18.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31.png"/><Relationship Id="rId64" Type="http://schemas.openxmlformats.org/officeDocument/2006/relationships/image" Target="../media/image39.png"/><Relationship Id="rId69" Type="http://schemas.openxmlformats.org/officeDocument/2006/relationships/customXml" Target="../ink/ink34.xml"/><Relationship Id="rId80" Type="http://schemas.openxmlformats.org/officeDocument/2006/relationships/image" Target="../media/image47.png"/><Relationship Id="rId85" Type="http://schemas.openxmlformats.org/officeDocument/2006/relationships/customXml" Target="../ink/ink42.xml"/><Relationship Id="rId12" Type="http://schemas.openxmlformats.org/officeDocument/2006/relationships/image" Target="../media/image13.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6.png"/><Relationship Id="rId46" Type="http://schemas.openxmlformats.org/officeDocument/2006/relationships/image" Target="../media/image30.png"/><Relationship Id="rId59" Type="http://schemas.openxmlformats.org/officeDocument/2006/relationships/customXml" Target="../ink/ink29.xml"/><Relationship Id="rId67" Type="http://schemas.openxmlformats.org/officeDocument/2006/relationships/customXml" Target="../ink/ink33.xml"/><Relationship Id="rId103" Type="http://schemas.openxmlformats.org/officeDocument/2006/relationships/customXml" Target="../ink/ink51.xml"/><Relationship Id="rId20" Type="http://schemas.openxmlformats.org/officeDocument/2006/relationships/image" Target="../media/image17.png"/><Relationship Id="rId41" Type="http://schemas.openxmlformats.org/officeDocument/2006/relationships/customXml" Target="../ink/ink20.xml"/><Relationship Id="rId54" Type="http://schemas.openxmlformats.org/officeDocument/2006/relationships/image" Target="../media/image34.png"/><Relationship Id="rId62" Type="http://schemas.openxmlformats.org/officeDocument/2006/relationships/image" Target="../media/image38.png"/><Relationship Id="rId70" Type="http://schemas.openxmlformats.org/officeDocument/2006/relationships/image" Target="../media/image42.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51.png"/><Relationship Id="rId91" Type="http://schemas.openxmlformats.org/officeDocument/2006/relationships/customXml" Target="../ink/ink45.xml"/><Relationship Id="rId96"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10.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1.png"/><Relationship Id="rId36" Type="http://schemas.openxmlformats.org/officeDocument/2006/relationships/image" Target="../media/image25.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12.png"/><Relationship Id="rId31" Type="http://schemas.openxmlformats.org/officeDocument/2006/relationships/customXml" Target="../ink/ink15.xml"/><Relationship Id="rId44" Type="http://schemas.openxmlformats.org/officeDocument/2006/relationships/image" Target="../media/image29.png"/><Relationship Id="rId52" Type="http://schemas.openxmlformats.org/officeDocument/2006/relationships/image" Target="../media/image33.png"/><Relationship Id="rId60" Type="http://schemas.openxmlformats.org/officeDocument/2006/relationships/image" Target="../media/image37.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46.png"/><Relationship Id="rId81" Type="http://schemas.openxmlformats.org/officeDocument/2006/relationships/customXml" Target="../ink/ink40.xml"/><Relationship Id="rId86" Type="http://schemas.openxmlformats.org/officeDocument/2006/relationships/image" Target="../media/image50.png"/><Relationship Id="rId94" Type="http://schemas.openxmlformats.org/officeDocument/2006/relationships/image" Target="../media/image54.png"/><Relationship Id="rId99" Type="http://schemas.openxmlformats.org/officeDocument/2006/relationships/customXml" Target="../ink/ink49.xml"/><Relationship Id="rId101" Type="http://schemas.openxmlformats.org/officeDocument/2006/relationships/customXml" Target="../ink/ink50.xml"/><Relationship Id="rId4" Type="http://schemas.openxmlformats.org/officeDocument/2006/relationships/image" Target="../media/image9.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16.png"/><Relationship Id="rId39" Type="http://schemas.openxmlformats.org/officeDocument/2006/relationships/customXml" Target="../ink/ink19.xml"/><Relationship Id="rId34" Type="http://schemas.openxmlformats.org/officeDocument/2006/relationships/image" Target="../media/image24.png"/><Relationship Id="rId50" Type="http://schemas.openxmlformats.org/officeDocument/2006/relationships/image" Target="../media/image32.png"/><Relationship Id="rId55" Type="http://schemas.openxmlformats.org/officeDocument/2006/relationships/customXml" Target="../ink/ink27.xml"/><Relationship Id="rId76" Type="http://schemas.openxmlformats.org/officeDocument/2006/relationships/image" Target="../media/image45.png"/><Relationship Id="rId97" Type="http://schemas.openxmlformats.org/officeDocument/2006/relationships/customXml" Target="../ink/ink48.xml"/><Relationship Id="rId104" Type="http://schemas.openxmlformats.org/officeDocument/2006/relationships/image" Target="../media/image59.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53.png"/><Relationship Id="rId2" Type="http://schemas.openxmlformats.org/officeDocument/2006/relationships/image" Target="../media/image8.png"/><Relationship Id="rId29" Type="http://schemas.openxmlformats.org/officeDocument/2006/relationships/customXml" Target="../ink/ink14.xml"/><Relationship Id="rId24" Type="http://schemas.openxmlformats.org/officeDocument/2006/relationships/image" Target="../media/image19.png"/><Relationship Id="rId40" Type="http://schemas.openxmlformats.org/officeDocument/2006/relationships/image" Target="../media/image27.png"/><Relationship Id="rId45" Type="http://schemas.openxmlformats.org/officeDocument/2006/relationships/customXml" Target="../ink/ink22.xml"/><Relationship Id="rId66" Type="http://schemas.openxmlformats.org/officeDocument/2006/relationships/image" Target="../media/image40.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48.png"/><Relationship Id="rId19" Type="http://schemas.openxmlformats.org/officeDocument/2006/relationships/customXml" Target="../ink/ink9.xml"/><Relationship Id="rId14" Type="http://schemas.openxmlformats.org/officeDocument/2006/relationships/image" Target="../media/image14.png"/><Relationship Id="rId30" Type="http://schemas.openxmlformats.org/officeDocument/2006/relationships/image" Target="../media/image22.png"/><Relationship Id="rId35" Type="http://schemas.openxmlformats.org/officeDocument/2006/relationships/customXml" Target="../ink/ink17.xml"/><Relationship Id="rId56" Type="http://schemas.openxmlformats.org/officeDocument/2006/relationships/image" Target="../media/image35.png"/><Relationship Id="rId77" Type="http://schemas.openxmlformats.org/officeDocument/2006/relationships/customXml" Target="../ink/ink38.xml"/><Relationship Id="rId100" Type="http://schemas.openxmlformats.org/officeDocument/2006/relationships/image" Target="../media/image57.png"/><Relationship Id="rId8" Type="http://schemas.openxmlformats.org/officeDocument/2006/relationships/image" Target="../media/image11.png"/><Relationship Id="rId51" Type="http://schemas.openxmlformats.org/officeDocument/2006/relationships/customXml" Target="../ink/ink25.xml"/><Relationship Id="rId72" Type="http://schemas.openxmlformats.org/officeDocument/2006/relationships/image" Target="../media/image43.png"/><Relationship Id="rId93" Type="http://schemas.openxmlformats.org/officeDocument/2006/relationships/customXml" Target="../ink/ink46.xml"/><Relationship Id="rId98" Type="http://schemas.openxmlformats.org/officeDocument/2006/relationships/image" Target="../media/image56.png"/><Relationship Id="rId3" Type="http://schemas.openxmlformats.org/officeDocument/2006/relationships/customXml" Target="../ink/ink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sfu.ca/gradstudies/graduate-students/grad-student-portal.html" TargetMode="External"/><Relationship Id="rId7" Type="http://schemas.openxmlformats.org/officeDocument/2006/relationships/hyperlink" Target="https://www.lib.sfu.ca/about/branches-depts/rc/writing-theses/writ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research.com/research/how-to-write-a-research-question" TargetMode="External"/><Relationship Id="rId5" Type="http://schemas.openxmlformats.org/officeDocument/2006/relationships/hyperlink" Target="https://www.academia.edu/42088129/SSHRC_Scholarship_Proposal_Tips" TargetMode="External"/><Relationship Id="rId4" Type="http://schemas.openxmlformats.org/officeDocument/2006/relationships/hyperlink" Target="https://guides.lib.uoguelph.ca/ResearchProposa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1" descr="A picture containing mountain, sky, outdoor, nature&#10;&#10;Description automatically generated"/>
          <p:cNvPicPr preferRelativeResize="0"/>
          <p:nvPr/>
        </p:nvPicPr>
        <p:blipFill rotWithShape="1">
          <a:blip r:embed="rId3">
            <a:alphaModFix/>
          </a:blip>
          <a:srcRect/>
          <a:stretch/>
        </p:blipFill>
        <p:spPr>
          <a:xfrm>
            <a:off x="-120925" y="-694910"/>
            <a:ext cx="9327872" cy="6210299"/>
          </a:xfrm>
          <a:prstGeom prst="rect">
            <a:avLst/>
          </a:prstGeom>
          <a:noFill/>
          <a:ln>
            <a:noFill/>
          </a:ln>
        </p:spPr>
      </p:pic>
      <p:pic>
        <p:nvPicPr>
          <p:cNvPr id="91" name="Google Shape;91;p1"/>
          <p:cNvPicPr preferRelativeResize="0"/>
          <p:nvPr/>
        </p:nvPicPr>
        <p:blipFill rotWithShape="1">
          <a:blip r:embed="rId4">
            <a:alphaModFix/>
          </a:blip>
          <a:srcRect/>
          <a:stretch/>
        </p:blipFill>
        <p:spPr>
          <a:xfrm>
            <a:off x="5258519" y="3351847"/>
            <a:ext cx="3960534" cy="1842445"/>
          </a:xfrm>
          <a:prstGeom prst="rect">
            <a:avLst/>
          </a:prstGeom>
          <a:noFill/>
          <a:ln>
            <a:noFill/>
          </a:ln>
        </p:spPr>
      </p:pic>
      <p:pic>
        <p:nvPicPr>
          <p:cNvPr id="92" name="Google Shape;92;p1"/>
          <p:cNvPicPr preferRelativeResize="0"/>
          <p:nvPr/>
        </p:nvPicPr>
        <p:blipFill rotWithShape="1">
          <a:blip r:embed="rId5">
            <a:alphaModFix/>
          </a:blip>
          <a:srcRect l="102" t="19243" r="-1150" b="10725"/>
          <a:stretch/>
        </p:blipFill>
        <p:spPr>
          <a:xfrm>
            <a:off x="5258519" y="-363607"/>
            <a:ext cx="3993894" cy="1849182"/>
          </a:xfrm>
          <a:prstGeom prst="rect">
            <a:avLst/>
          </a:prstGeom>
          <a:noFill/>
          <a:ln>
            <a:noFill/>
          </a:ln>
        </p:spPr>
      </p:pic>
      <p:sp>
        <p:nvSpPr>
          <p:cNvPr id="93" name="Google Shape;93;p1"/>
          <p:cNvSpPr/>
          <p:nvPr/>
        </p:nvSpPr>
        <p:spPr>
          <a:xfrm>
            <a:off x="-122133" y="1496158"/>
            <a:ext cx="7556099" cy="1761293"/>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latin typeface="Calibri"/>
              <a:ea typeface="Calibri"/>
              <a:cs typeface="Calibri"/>
              <a:sym typeface="Calibri"/>
            </a:endParaRPr>
          </a:p>
        </p:txBody>
      </p:sp>
      <p:sp>
        <p:nvSpPr>
          <p:cNvPr id="94" name="Google Shape;94;p1"/>
          <p:cNvSpPr/>
          <p:nvPr/>
        </p:nvSpPr>
        <p:spPr>
          <a:xfrm>
            <a:off x="92337" y="1589921"/>
            <a:ext cx="6626101" cy="16311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chemeClr val="lt1"/>
                </a:solidFill>
                <a:latin typeface="Arial"/>
                <a:ea typeface="Arial"/>
                <a:cs typeface="Arial"/>
                <a:sym typeface="Arial"/>
              </a:rPr>
              <a:t>Writing a Tri-Agency Research Proposal</a:t>
            </a:r>
            <a:endParaRPr>
              <a:solidFill>
                <a:schemeClr val="lt1"/>
              </a:solidFill>
            </a:endParaRPr>
          </a:p>
          <a:p>
            <a:r>
              <a:rPr lang="en-US" sz="1800">
                <a:solidFill>
                  <a:schemeClr val="lt1"/>
                </a:solidFill>
                <a:latin typeface="Times New Roman"/>
                <a:ea typeface="Times New Roman"/>
                <a:cs typeface="Times New Roman"/>
                <a:sym typeface="Times New Roman"/>
              </a:rPr>
              <a:t>El Chenier</a:t>
            </a:r>
            <a:endParaRPr lang="en-US" sz="1800">
              <a:solidFill>
                <a:schemeClr val="lt1"/>
              </a:solidFill>
              <a:latin typeface="Times New Roman"/>
              <a:ea typeface="Times New Roman"/>
              <a:cs typeface="Times New Roman"/>
            </a:endParaRPr>
          </a:p>
          <a:p>
            <a:r>
              <a:rPr lang="en-US" sz="1800">
                <a:solidFill>
                  <a:schemeClr val="lt1"/>
                </a:solidFill>
                <a:latin typeface="Times New Roman"/>
                <a:ea typeface="Times New Roman"/>
                <a:cs typeface="Times New Roman"/>
                <a:sym typeface="Times New Roman"/>
              </a:rPr>
              <a:t>Professor and Associate Dean, Faculty of Graduate Studies </a:t>
            </a:r>
            <a:endParaRPr>
              <a:solidFill>
                <a:schemeClr val="lt1"/>
              </a:solidFill>
            </a:endParaRPr>
          </a:p>
        </p:txBody>
      </p:sp>
      <p:pic>
        <p:nvPicPr>
          <p:cNvPr id="95" name="Google Shape;95;p1"/>
          <p:cNvPicPr preferRelativeResize="0"/>
          <p:nvPr/>
        </p:nvPicPr>
        <p:blipFill rotWithShape="1">
          <a:blip r:embed="rId6">
            <a:alphaModFix/>
          </a:blip>
          <a:srcRect/>
          <a:stretch/>
        </p:blipFill>
        <p:spPr>
          <a:xfrm>
            <a:off x="262625" y="4734932"/>
            <a:ext cx="2298197" cy="460249"/>
          </a:xfrm>
          <a:prstGeom prst="rect">
            <a:avLst/>
          </a:prstGeom>
          <a:noFill/>
          <a:ln>
            <a:noFill/>
          </a:ln>
        </p:spPr>
      </p:pic>
      <p:pic>
        <p:nvPicPr>
          <p:cNvPr id="96" name="Google Shape;96;p1"/>
          <p:cNvPicPr preferRelativeResize="0"/>
          <p:nvPr/>
        </p:nvPicPr>
        <p:blipFill rotWithShape="1">
          <a:blip r:embed="rId7">
            <a:alphaModFix/>
          </a:blip>
          <a:srcRect t="10265" r="-440" b="15893"/>
          <a:stretch/>
        </p:blipFill>
        <p:spPr>
          <a:xfrm>
            <a:off x="-120926" y="-363606"/>
            <a:ext cx="3795136" cy="18580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725ac4e294_0_29"/>
          <p:cNvSpPr txBox="1">
            <a:spLocks noGrp="1"/>
          </p:cNvSpPr>
          <p:nvPr>
            <p:ph type="title"/>
          </p:nvPr>
        </p:nvSpPr>
        <p:spPr>
          <a:xfrm>
            <a:off x="457200" y="205979"/>
            <a:ext cx="8229600" cy="407820"/>
          </a:xfrm>
          <a:prstGeom prst="rect">
            <a:avLst/>
          </a:prstGeom>
        </p:spPr>
        <p:txBody>
          <a:bodyPr spcFirstLastPara="1" wrap="square" lIns="91425" tIns="45700" rIns="91425" bIns="45700" anchor="ctr" anchorCtr="0">
            <a:normAutofit fontScale="90000"/>
          </a:bodyPr>
          <a:lstStyle/>
          <a:p>
            <a:pPr marL="0" marR="0" lvl="0" indent="0" algn="ctr" rtl="0">
              <a:lnSpc>
                <a:spcPct val="100000"/>
              </a:lnSpc>
              <a:spcBef>
                <a:spcPts val="0"/>
              </a:spcBef>
              <a:spcAft>
                <a:spcPts val="0"/>
              </a:spcAft>
              <a:buClr>
                <a:srgbClr val="C10000"/>
              </a:buClr>
              <a:buSzPts val="2400"/>
              <a:buFont typeface="Helvetica Neue"/>
              <a:buNone/>
            </a:pPr>
            <a:r>
              <a:rPr lang="en-US" sz="2400" b="1">
                <a:solidFill>
                  <a:srgbClr val="C10000"/>
                </a:solidFill>
                <a:latin typeface="Lato"/>
                <a:ea typeface="Lato"/>
                <a:cs typeface="Lato"/>
                <a:sym typeface="Helvetica Neue"/>
              </a:rPr>
              <a:t>Accessibility</a:t>
            </a:r>
            <a:endParaRPr lang="en-US" sz="2400" b="1">
              <a:solidFill>
                <a:srgbClr val="C10000"/>
              </a:solidFill>
              <a:latin typeface="Lato"/>
              <a:ea typeface="Lato"/>
              <a:cs typeface="Lato"/>
            </a:endParaRPr>
          </a:p>
        </p:txBody>
      </p:sp>
      <p:sp>
        <p:nvSpPr>
          <p:cNvPr id="103" name="Google Shape;103;g3725ac4e294_0_29"/>
          <p:cNvSpPr txBox="1">
            <a:spLocks noGrp="1"/>
          </p:cNvSpPr>
          <p:nvPr>
            <p:ph type="body" idx="1"/>
          </p:nvPr>
        </p:nvSpPr>
        <p:spPr>
          <a:xfrm>
            <a:off x="457200" y="692810"/>
            <a:ext cx="8229600" cy="4247940"/>
          </a:xfrm>
          <a:prstGeom prst="rect">
            <a:avLst/>
          </a:prstGeom>
        </p:spPr>
        <p:txBody>
          <a:bodyPr spcFirstLastPara="1" wrap="square" lIns="91425" tIns="45700" rIns="91425" bIns="45700" anchor="t" anchorCtr="0">
            <a:noAutofit/>
          </a:bodyPr>
          <a:lstStyle/>
          <a:p>
            <a:pPr marL="0" lvl="0" indent="0" algn="l" rtl="0">
              <a:lnSpc>
                <a:spcPct val="110000"/>
              </a:lnSpc>
              <a:spcBef>
                <a:spcPts val="2400"/>
              </a:spcBef>
              <a:spcAft>
                <a:spcPts val="0"/>
              </a:spcAft>
              <a:buClr>
                <a:schemeClr val="dk1"/>
              </a:buClr>
              <a:buSzPct val="70967"/>
              <a:buFont typeface="Arial"/>
              <a:buNone/>
            </a:pPr>
            <a:r>
              <a:rPr lang="en-US" sz="1050" b="1">
                <a:solidFill>
                  <a:srgbClr val="333333"/>
                </a:solidFill>
                <a:latin typeface="Lato"/>
                <a:ea typeface="Lato"/>
                <a:cs typeface="Lato"/>
                <a:sym typeface="Arial"/>
              </a:rPr>
              <a:t>Accommodations and accessibility</a:t>
            </a:r>
            <a:endParaRPr lang="en-US" sz="1050" b="1">
              <a:solidFill>
                <a:srgbClr val="333333"/>
              </a:solidFill>
              <a:latin typeface="Lato"/>
              <a:ea typeface="Lato"/>
              <a:cs typeface="Lato"/>
            </a:endParaRPr>
          </a:p>
          <a:p>
            <a:pPr marL="0" indent="0">
              <a:lnSpc>
                <a:spcPct val="115000"/>
              </a:lnSpc>
              <a:spcBef>
                <a:spcPts val="900"/>
              </a:spcBef>
              <a:buSzPct val="73333"/>
              <a:buNone/>
            </a:pPr>
            <a:r>
              <a:rPr lang="en-US" sz="1000" dirty="0">
                <a:solidFill>
                  <a:srgbClr val="333333"/>
                </a:solidFill>
                <a:latin typeface="Lato"/>
                <a:ea typeface="Lato"/>
                <a:cs typeface="Lato"/>
                <a:sym typeface="Arial"/>
              </a:rPr>
              <a:t>If you need help completing online application forms because of a </a:t>
            </a:r>
            <a:r>
              <a:rPr lang="en-US" sz="1000" u="sng" dirty="0">
                <a:solidFill>
                  <a:srgbClr val="7834BC"/>
                </a:solidFill>
                <a:latin typeface="Lato"/>
                <a:ea typeface="Lato"/>
                <a:cs typeface="Lato"/>
                <a:sym typeface="Arial"/>
                <a:hlinkClick r:id="rId3">
                  <a:extLst>
                    <a:ext uri="{A12FA001-AC4F-418D-AE19-62706E023703}">
                      <ahyp:hlinkClr xmlns:ahyp="http://schemas.microsoft.com/office/drawing/2018/hyperlinkcolor" val="tx"/>
                    </a:ext>
                  </a:extLst>
                </a:hlinkClick>
              </a:rPr>
              <a:t>disability</a:t>
            </a:r>
            <a:r>
              <a:rPr lang="en-US" sz="1000" dirty="0">
                <a:solidFill>
                  <a:srgbClr val="333333"/>
                </a:solidFill>
                <a:latin typeface="Lato"/>
                <a:ea typeface="Lato"/>
                <a:cs typeface="Lato"/>
                <a:sym typeface="Arial"/>
              </a:rPr>
              <a:t>, contact [Centre for Accessible Learning and/or me, the Associate Dean of Graduate Studies, Scholarship ad_schol@sfu.ca and/or Stephanie Santoso, Grad Award Manager </a:t>
            </a:r>
            <a:r>
              <a:rPr lang="en-US" sz="1000" dirty="0">
                <a:solidFill>
                  <a:srgbClr val="333333"/>
                </a:solidFill>
                <a:latin typeface="Lato"/>
                <a:ea typeface="Lato"/>
                <a:cs typeface="Lato"/>
                <a:sym typeface="Arial"/>
                <a:hlinkClick r:id="rId4"/>
              </a:rPr>
              <a:t>mgr_awards@sfu.ca</a:t>
            </a:r>
            <a:r>
              <a:rPr lang="en-US" sz="1000">
                <a:solidFill>
                  <a:srgbClr val="333333"/>
                </a:solidFill>
                <a:latin typeface="Lato"/>
                <a:ea typeface="Lato"/>
                <a:cs typeface="Lato"/>
                <a:sym typeface="Arial"/>
              </a:rPr>
              <a:t> and/or the Graduate Student Support and Advocacy team </a:t>
            </a:r>
            <a:r>
              <a:rPr lang="en-US" sz="1000">
                <a:solidFill>
                  <a:srgbClr val="333333"/>
                </a:solidFill>
                <a:sym typeface="Arial"/>
              </a:rPr>
              <a:t>gsadvsup@sfu.ca</a:t>
            </a:r>
            <a:r>
              <a:rPr lang="en-US" sz="1000" dirty="0">
                <a:solidFill>
                  <a:srgbClr val="333333"/>
                </a:solidFill>
                <a:latin typeface="Lato"/>
                <a:ea typeface="Lato"/>
                <a:cs typeface="Lato"/>
                <a:sym typeface="Arial"/>
              </a:rPr>
              <a:t>) </a:t>
            </a:r>
            <a:r>
              <a:rPr lang="en-US" sz="1000" b="1" dirty="0">
                <a:solidFill>
                  <a:srgbClr val="333333"/>
                </a:solidFill>
                <a:highlight>
                  <a:srgbClr val="FFFF00"/>
                </a:highlight>
                <a:latin typeface="Lato"/>
                <a:ea typeface="Lato"/>
                <a:cs typeface="Lato"/>
                <a:sym typeface="Arial"/>
              </a:rPr>
              <a:t>as early as possible</a:t>
            </a:r>
            <a:r>
              <a:rPr lang="en-US" sz="1000" b="1" dirty="0">
                <a:solidFill>
                  <a:srgbClr val="333333"/>
                </a:solidFill>
                <a:latin typeface="Lato"/>
                <a:ea typeface="Lato"/>
                <a:cs typeface="Lato"/>
                <a:sym typeface="Arial"/>
              </a:rPr>
              <a:t> </a:t>
            </a:r>
            <a:r>
              <a:rPr lang="en-US" sz="1000" dirty="0">
                <a:solidFill>
                  <a:srgbClr val="333333"/>
                </a:solidFill>
                <a:latin typeface="Lato"/>
                <a:ea typeface="Lato"/>
                <a:cs typeface="Lato"/>
                <a:sym typeface="Arial"/>
              </a:rPr>
              <a:t>in the application process to investigate available supports. If your institution cannot provide help, or needs SSHRC to collaborate on a solution, refer to the </a:t>
            </a:r>
            <a:r>
              <a:rPr lang="en-US" sz="1000" u="sng" dirty="0">
                <a:solidFill>
                  <a:srgbClr val="7834BC"/>
                </a:solidFill>
                <a:latin typeface="Lato"/>
                <a:ea typeface="Lato"/>
                <a:cs typeface="Lato"/>
                <a:sym typeface="Arial"/>
                <a:hlinkClick r:id="rId5">
                  <a:extLst>
                    <a:ext uri="{A12FA001-AC4F-418D-AE19-62706E023703}">
                      <ahyp:hlinkClr xmlns:ahyp="http://schemas.microsoft.com/office/drawing/2018/hyperlinkcolor" val="tx"/>
                    </a:ext>
                  </a:extLst>
                </a:hlinkClick>
              </a:rPr>
              <a:t>Accessibility in programs and services webpage</a:t>
            </a:r>
            <a:r>
              <a:rPr lang="en-US" sz="1000" dirty="0">
                <a:solidFill>
                  <a:srgbClr val="333333"/>
                </a:solidFill>
                <a:latin typeface="Lato"/>
                <a:ea typeface="Lato"/>
                <a:cs typeface="Lato"/>
                <a:sym typeface="Arial"/>
              </a:rPr>
              <a:t> for information on requesting assistance or contact </a:t>
            </a:r>
            <a:r>
              <a:rPr lang="en-US" sz="1000" dirty="0">
                <a:solidFill>
                  <a:srgbClr val="7834BC"/>
                </a:solidFill>
                <a:latin typeface="Lato"/>
                <a:ea typeface="Lato"/>
                <a:cs typeface="Lato"/>
                <a:sym typeface="Arial"/>
              </a:rPr>
              <a:t>accessibility-accessibilite@sshrc-crsh.gc.ca</a:t>
            </a:r>
            <a:r>
              <a:rPr lang="en-US" sz="1000" dirty="0">
                <a:solidFill>
                  <a:srgbClr val="333333"/>
                </a:solidFill>
                <a:latin typeface="Lato"/>
                <a:ea typeface="Lato"/>
                <a:cs typeface="Lato"/>
                <a:sym typeface="Arial"/>
              </a:rPr>
              <a:t> directly. You can also contact SSHRC if you have questions or are seeking specific adaptation arrangements. You do not need to share your medical or sensitive personal information and, to protect your privacy, should avoid doing so.</a:t>
            </a:r>
            <a:endParaRPr sz="1000" dirty="0">
              <a:solidFill>
                <a:srgbClr val="333333"/>
              </a:solidFill>
              <a:latin typeface="Lato"/>
              <a:ea typeface="Lato"/>
              <a:cs typeface="Lato"/>
            </a:endParaRPr>
          </a:p>
          <a:p>
            <a:pPr marL="0" lvl="0" indent="0" algn="l" rtl="0">
              <a:lnSpc>
                <a:spcPct val="115000"/>
              </a:lnSpc>
              <a:spcBef>
                <a:spcPts val="900"/>
              </a:spcBef>
              <a:spcAft>
                <a:spcPts val="0"/>
              </a:spcAft>
              <a:buClr>
                <a:schemeClr val="dk1"/>
              </a:buClr>
              <a:buSzPct val="73333"/>
              <a:buFont typeface="Arial"/>
              <a:buNone/>
            </a:pPr>
            <a:r>
              <a:rPr lang="en-US" sz="1000">
                <a:solidFill>
                  <a:srgbClr val="333333"/>
                </a:solidFill>
                <a:latin typeface="Lato"/>
                <a:ea typeface="Lato"/>
                <a:cs typeface="Lato"/>
                <a:sym typeface="Arial"/>
              </a:rPr>
              <a:t>Frequently requested accommodations include, but are not limited to:</a:t>
            </a:r>
            <a:endParaRPr sz="1000">
              <a:solidFill>
                <a:srgbClr val="333333"/>
              </a:solidFill>
              <a:latin typeface="Lato"/>
              <a:ea typeface="Lato"/>
              <a:cs typeface="Lato"/>
            </a:endParaRPr>
          </a:p>
          <a:p>
            <a:pPr marL="457200" lvl="0" indent="-295275" algn="l" rtl="0">
              <a:lnSpc>
                <a:spcPct val="115000"/>
              </a:lnSpc>
              <a:spcBef>
                <a:spcPts val="900"/>
              </a:spcBef>
              <a:spcAft>
                <a:spcPts val="0"/>
              </a:spcAft>
              <a:buClr>
                <a:srgbClr val="333333"/>
              </a:buClr>
              <a:buSzPct val="100000"/>
              <a:buChar char="●"/>
            </a:pPr>
            <a:r>
              <a:rPr lang="en-US" sz="1000">
                <a:solidFill>
                  <a:srgbClr val="333333"/>
                </a:solidFill>
                <a:latin typeface="Lato"/>
                <a:ea typeface="Lato"/>
                <a:cs typeface="Lato"/>
                <a:sym typeface="Arial"/>
              </a:rPr>
              <a:t>one-on-one phone or video appointment to clarify funding program information or the application process, or to receive technical support;</a:t>
            </a:r>
            <a:endParaRPr sz="1000">
              <a:solidFill>
                <a:srgbClr val="333333"/>
              </a:solidFill>
              <a:latin typeface="Lato"/>
              <a:ea typeface="Lato"/>
              <a:cs typeface="Lato"/>
            </a:endParaRPr>
          </a:p>
          <a:p>
            <a:pPr marL="457200" lvl="0" indent="-295275" algn="l" rtl="0">
              <a:lnSpc>
                <a:spcPct val="115000"/>
              </a:lnSpc>
              <a:spcBef>
                <a:spcPts val="0"/>
              </a:spcBef>
              <a:spcAft>
                <a:spcPts val="0"/>
              </a:spcAft>
              <a:buClr>
                <a:srgbClr val="333333"/>
              </a:buClr>
              <a:buSzPct val="100000"/>
              <a:buChar char="●"/>
            </a:pPr>
            <a:r>
              <a:rPr lang="en-US" sz="1000">
                <a:solidFill>
                  <a:srgbClr val="333333"/>
                </a:solidFill>
                <a:latin typeface="Lato"/>
                <a:ea typeface="Lato"/>
                <a:cs typeface="Lato"/>
                <a:sym typeface="Arial"/>
              </a:rPr>
              <a:t>alternative formats of online materials to enable access using assistive technology; and</a:t>
            </a:r>
            <a:endParaRPr sz="1000">
              <a:solidFill>
                <a:srgbClr val="333333"/>
              </a:solidFill>
              <a:latin typeface="Lato"/>
              <a:ea typeface="Lato"/>
              <a:cs typeface="Lato"/>
            </a:endParaRPr>
          </a:p>
          <a:p>
            <a:pPr marL="457200" lvl="0" indent="-295275" algn="l" rtl="0">
              <a:lnSpc>
                <a:spcPct val="115000"/>
              </a:lnSpc>
              <a:spcBef>
                <a:spcPts val="0"/>
              </a:spcBef>
              <a:spcAft>
                <a:spcPts val="0"/>
              </a:spcAft>
              <a:buClr>
                <a:srgbClr val="333333"/>
              </a:buClr>
              <a:buSzPct val="100000"/>
              <a:buChar char="●"/>
            </a:pPr>
            <a:r>
              <a:rPr lang="en-US" sz="1000">
                <a:solidFill>
                  <a:srgbClr val="333333"/>
                </a:solidFill>
                <a:latin typeface="Lato"/>
                <a:ea typeface="Lato"/>
                <a:cs typeface="Lato"/>
                <a:sym typeface="Arial"/>
              </a:rPr>
              <a:t>submission of the application (in full or part) through alternate means or format (e.g., hard copy, voice recording, or data entry by SSHRC staff on the applicant’s behalf).</a:t>
            </a:r>
            <a:endParaRPr sz="1000">
              <a:solidFill>
                <a:srgbClr val="333333"/>
              </a:solidFill>
              <a:latin typeface="Lato"/>
              <a:ea typeface="Lato"/>
              <a:cs typeface="Lato"/>
            </a:endParaRPr>
          </a:p>
          <a:p>
            <a:pPr marL="0" lvl="0" indent="0" algn="l" rtl="0">
              <a:lnSpc>
                <a:spcPct val="115000"/>
              </a:lnSpc>
              <a:spcBef>
                <a:spcPts val="900"/>
              </a:spcBef>
              <a:spcAft>
                <a:spcPts val="0"/>
              </a:spcAft>
              <a:buClr>
                <a:schemeClr val="dk1"/>
              </a:buClr>
              <a:buSzPct val="73333"/>
              <a:buFont typeface="Arial"/>
              <a:buNone/>
            </a:pPr>
            <a:r>
              <a:rPr lang="en-US" sz="1000">
                <a:solidFill>
                  <a:srgbClr val="333333"/>
                </a:solidFill>
                <a:latin typeface="Lato"/>
                <a:ea typeface="Lato"/>
                <a:cs typeface="Lato"/>
                <a:sym typeface="Arial"/>
              </a:rPr>
              <a:t>If submitting a request to </a:t>
            </a:r>
            <a:r>
              <a:rPr lang="en-US" sz="1000">
                <a:solidFill>
                  <a:srgbClr val="7834BC"/>
                </a:solidFill>
                <a:latin typeface="Lato"/>
                <a:ea typeface="Lato"/>
                <a:cs typeface="Lato"/>
                <a:sym typeface="Arial"/>
              </a:rPr>
              <a:t>accessibility-accessibilite@sshrc-crsh.gc.ca</a:t>
            </a:r>
            <a:r>
              <a:rPr lang="en-US" sz="1000">
                <a:solidFill>
                  <a:srgbClr val="333333"/>
                </a:solidFill>
                <a:latin typeface="Lato"/>
                <a:ea typeface="Lato"/>
                <a:cs typeface="Lato"/>
                <a:sym typeface="Arial"/>
              </a:rPr>
              <a:t> for an adaptive measure, provide:</a:t>
            </a:r>
            <a:endParaRPr sz="1000">
              <a:solidFill>
                <a:srgbClr val="333333"/>
              </a:solidFill>
              <a:latin typeface="Lato"/>
              <a:ea typeface="Lato"/>
              <a:cs typeface="Lato"/>
            </a:endParaRPr>
          </a:p>
          <a:p>
            <a:pPr marL="457200" lvl="0" indent="-295275" algn="l" rtl="0">
              <a:lnSpc>
                <a:spcPct val="115000"/>
              </a:lnSpc>
              <a:spcBef>
                <a:spcPts val="900"/>
              </a:spcBef>
              <a:spcAft>
                <a:spcPts val="0"/>
              </a:spcAft>
              <a:buClr>
                <a:srgbClr val="333333"/>
              </a:buClr>
              <a:buSzPct val="100000"/>
              <a:buChar char="●"/>
            </a:pPr>
            <a:r>
              <a:rPr lang="en-US" sz="1000">
                <a:solidFill>
                  <a:srgbClr val="333333"/>
                </a:solidFill>
                <a:latin typeface="Lato"/>
                <a:ea typeface="Lato"/>
                <a:cs typeface="Lato"/>
                <a:sym typeface="Arial"/>
              </a:rPr>
              <a:t>your name and institutional affiliation, or the name of the institution submitting the application, as applicable;</a:t>
            </a:r>
            <a:endParaRPr sz="1000">
              <a:solidFill>
                <a:srgbClr val="333333"/>
              </a:solidFill>
              <a:latin typeface="Lato"/>
              <a:ea typeface="Lato"/>
              <a:cs typeface="Lato"/>
            </a:endParaRPr>
          </a:p>
          <a:p>
            <a:pPr marL="457200" lvl="0" indent="-295275" algn="l" rtl="0">
              <a:lnSpc>
                <a:spcPct val="115000"/>
              </a:lnSpc>
              <a:spcBef>
                <a:spcPts val="0"/>
              </a:spcBef>
              <a:spcAft>
                <a:spcPts val="0"/>
              </a:spcAft>
              <a:buClr>
                <a:srgbClr val="333333"/>
              </a:buClr>
              <a:buSzPct val="100000"/>
              <a:buChar char="●"/>
            </a:pPr>
            <a:r>
              <a:rPr lang="en-US" sz="1000">
                <a:solidFill>
                  <a:srgbClr val="333333"/>
                </a:solidFill>
                <a:latin typeface="Lato"/>
                <a:ea typeface="Lato"/>
                <a:cs typeface="Lato"/>
                <a:sym typeface="Arial"/>
              </a:rPr>
              <a:t>the name of the funding opportunity and its competition deadline;</a:t>
            </a:r>
            <a:endParaRPr sz="1000">
              <a:solidFill>
                <a:srgbClr val="333333"/>
              </a:solidFill>
              <a:latin typeface="Lato"/>
              <a:ea typeface="Lato"/>
              <a:cs typeface="Lato"/>
            </a:endParaRPr>
          </a:p>
          <a:p>
            <a:pPr marL="457200" lvl="0" indent="-295275" algn="l" rtl="0">
              <a:lnSpc>
                <a:spcPct val="115000"/>
              </a:lnSpc>
              <a:spcBef>
                <a:spcPts val="0"/>
              </a:spcBef>
              <a:spcAft>
                <a:spcPts val="0"/>
              </a:spcAft>
              <a:buClr>
                <a:srgbClr val="333333"/>
              </a:buClr>
              <a:buSzPct val="100000"/>
              <a:buChar char="●"/>
            </a:pPr>
            <a:r>
              <a:rPr lang="en-US" sz="1000">
                <a:solidFill>
                  <a:srgbClr val="333333"/>
                </a:solidFill>
                <a:latin typeface="Lato"/>
                <a:ea typeface="Lato"/>
                <a:cs typeface="Lato"/>
                <a:sym typeface="Arial"/>
              </a:rPr>
              <a:t>the barrier you are encountering; and</a:t>
            </a:r>
            <a:endParaRPr sz="1000">
              <a:solidFill>
                <a:srgbClr val="333333"/>
              </a:solidFill>
              <a:latin typeface="Lato"/>
              <a:ea typeface="Lato"/>
              <a:cs typeface="Lato"/>
            </a:endParaRPr>
          </a:p>
          <a:p>
            <a:pPr marL="457200" lvl="0" indent="-295275" algn="l" rtl="0">
              <a:lnSpc>
                <a:spcPct val="115000"/>
              </a:lnSpc>
              <a:spcBef>
                <a:spcPts val="0"/>
              </a:spcBef>
              <a:spcAft>
                <a:spcPts val="0"/>
              </a:spcAft>
              <a:buClr>
                <a:srgbClr val="333333"/>
              </a:buClr>
              <a:buSzPct val="100000"/>
              <a:buChar char="●"/>
            </a:pPr>
            <a:r>
              <a:rPr lang="en-US" sz="1000">
                <a:solidFill>
                  <a:srgbClr val="333333"/>
                </a:solidFill>
                <a:latin typeface="Lato"/>
                <a:ea typeface="Lato"/>
                <a:cs typeface="Lato"/>
                <a:sym typeface="Arial"/>
              </a:rPr>
              <a:t>the adaptive measure you are seeking, if known.</a:t>
            </a:r>
            <a:endParaRPr sz="1000">
              <a:solidFill>
                <a:srgbClr val="333333"/>
              </a:solidFill>
              <a:latin typeface="Lato"/>
              <a:ea typeface="Lato"/>
              <a:cs typeface="Lato"/>
            </a:endParaRPr>
          </a:p>
          <a:p>
            <a:pPr marL="0" lvl="0" indent="0" algn="l" rtl="0">
              <a:spcBef>
                <a:spcPts val="900"/>
              </a:spcBef>
              <a:spcAft>
                <a:spcPts val="0"/>
              </a:spcAft>
              <a:buNone/>
            </a:pPr>
            <a:r>
              <a:rPr lang="en-US" sz="900" u="sng" dirty="0">
                <a:solidFill>
                  <a:schemeClr val="hlink"/>
                </a:solidFill>
                <a:latin typeface="Lato"/>
                <a:ea typeface="Lato"/>
                <a:cs typeface="Lato"/>
                <a:sym typeface="Arial"/>
                <a:hlinkClick r:id="rId6">
                  <a:extLst>
                    <a:ext uri="{A12FA001-AC4F-418D-AE19-62706E023703}">
                      <ahyp:hlinkClr xmlns:ahyp="http://schemas.microsoft.com/office/drawing/2018/hyperlinkcolor" val="tx"/>
                    </a:ext>
                  </a:extLst>
                </a:hlinkClick>
              </a:rPr>
              <a:t>https://sshrc-crsh.canada.ca/en/funding/opportunities/canada-graduate-research-scholarships/doctoral-program/2025/competition/instructions/applicant.aspx</a:t>
            </a:r>
            <a:endParaRPr sz="900">
              <a:solidFill>
                <a:schemeClr val="hlink"/>
              </a:solidFill>
              <a:latin typeface="Lato"/>
              <a:ea typeface="Lato"/>
              <a:cs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10" name="Google Shape;110;p2"/>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3</a:t>
            </a:fld>
            <a:endParaRPr>
              <a:solidFill>
                <a:schemeClr val="lt1"/>
              </a:solidFill>
              <a:latin typeface="Helvetica Neue"/>
              <a:ea typeface="Helvetica Neue"/>
              <a:cs typeface="Helvetica Neue"/>
              <a:sym typeface="Helvetica Neue"/>
            </a:endParaRPr>
          </a:p>
        </p:txBody>
      </p:sp>
      <p:sp>
        <p:nvSpPr>
          <p:cNvPr id="111" name="Google Shape;111;p2"/>
          <p:cNvSpPr txBox="1"/>
          <p:nvPr/>
        </p:nvSpPr>
        <p:spPr>
          <a:xfrm>
            <a:off x="541250" y="316125"/>
            <a:ext cx="8001000" cy="456600"/>
          </a:xfrm>
          <a:prstGeom prst="rect">
            <a:avLst/>
          </a:prstGeom>
          <a:noFill/>
          <a:ln>
            <a:noFill/>
          </a:ln>
        </p:spPr>
        <p:txBody>
          <a:bodyPr spcFirstLastPara="1" wrap="square" lIns="91425" tIns="45700" rIns="91425" bIns="45700" anchor="t" anchorCtr="0">
            <a:normAutofit lnSpcReduction="10000"/>
          </a:bodyPr>
          <a:lstStyle/>
          <a:p>
            <a:pPr marL="457200" marR="0" lvl="0" indent="0" algn="l" rtl="0">
              <a:lnSpc>
                <a:spcPct val="100000"/>
              </a:lnSpc>
              <a:spcBef>
                <a:spcPts val="0"/>
              </a:spcBef>
              <a:spcAft>
                <a:spcPts val="0"/>
              </a:spcAft>
              <a:buNone/>
            </a:pPr>
            <a:r>
              <a:rPr lang="en-US" sz="2400" b="1">
                <a:solidFill>
                  <a:srgbClr val="C10000"/>
                </a:solidFill>
                <a:latin typeface="Lato"/>
                <a:ea typeface="Lato"/>
                <a:cs typeface="Lato"/>
                <a:sym typeface="Helvetica Neue"/>
              </a:rPr>
              <a:t>Research Proposals</a:t>
            </a:r>
            <a:r>
              <a:rPr lang="en-US" sz="1800">
                <a:solidFill>
                  <a:schemeClr val="dk1"/>
                </a:solidFill>
                <a:latin typeface="Lato"/>
                <a:ea typeface="Lato"/>
                <a:cs typeface="Lato"/>
                <a:sym typeface="Helvetica Neue"/>
              </a:rPr>
              <a:t>:</a:t>
            </a:r>
            <a:r>
              <a:rPr lang="en-US" sz="2400" b="1">
                <a:solidFill>
                  <a:srgbClr val="C10000"/>
                </a:solidFill>
                <a:latin typeface="Lato"/>
                <a:ea typeface="Lato"/>
                <a:cs typeface="Lato"/>
                <a:sym typeface="Helvetica Neue"/>
              </a:rPr>
              <a:t> Some General Pointers</a:t>
            </a:r>
            <a:endParaRPr lang="en-US">
              <a:latin typeface="Lato"/>
              <a:ea typeface="Lato"/>
              <a:cs typeface="Lato"/>
            </a:endParaRPr>
          </a:p>
        </p:txBody>
      </p:sp>
      <p:sp>
        <p:nvSpPr>
          <p:cNvPr id="112" name="Google Shape;112;p2"/>
          <p:cNvSpPr txBox="1"/>
          <p:nvPr/>
        </p:nvSpPr>
        <p:spPr>
          <a:xfrm>
            <a:off x="541248" y="1659742"/>
            <a:ext cx="8001000" cy="1640664"/>
          </a:xfrm>
          <a:prstGeom prst="rect">
            <a:avLst/>
          </a:prstGeom>
          <a:noFill/>
          <a:ln>
            <a:noFill/>
          </a:ln>
        </p:spPr>
        <p:txBody>
          <a:bodyPr spcFirstLastPara="1" wrap="square" lIns="91425" tIns="45700" rIns="91425" bIns="45700" anchor="t" anchorCtr="0">
            <a:normAutofit/>
          </a:bodyPr>
          <a:lstStyle/>
          <a:p>
            <a:pPr marL="342900" marR="0" lvl="0" indent="-190500" algn="l" rtl="0">
              <a:spcBef>
                <a:spcPts val="0"/>
              </a:spcBef>
              <a:spcAft>
                <a:spcPts val="0"/>
              </a:spcAft>
              <a:buClr>
                <a:srgbClr val="888888"/>
              </a:buClr>
              <a:buSzPts val="2400"/>
              <a:buFont typeface="Arial"/>
              <a:buNone/>
            </a:pPr>
            <a:endParaRPr sz="2400">
              <a:solidFill>
                <a:schemeClr val="dk1"/>
              </a:solidFill>
              <a:latin typeface="Helvetica Neue"/>
              <a:ea typeface="Helvetica Neue"/>
              <a:cs typeface="Helvetica Neue"/>
              <a:sym typeface="Helvetica Neue"/>
            </a:endParaRPr>
          </a:p>
        </p:txBody>
      </p:sp>
      <p:pic>
        <p:nvPicPr>
          <p:cNvPr id="113" name="Google Shape;113;p2"/>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114" name="Google Shape;114;p2"/>
          <p:cNvSpPr txBox="1"/>
          <p:nvPr/>
        </p:nvSpPr>
        <p:spPr>
          <a:xfrm>
            <a:off x="541248" y="1102357"/>
            <a:ext cx="8001000" cy="3417000"/>
          </a:xfrm>
          <a:prstGeom prst="rect">
            <a:avLst/>
          </a:prstGeom>
          <a:noFill/>
          <a:ln>
            <a:noFill/>
          </a:ln>
        </p:spPr>
        <p:txBody>
          <a:bodyPr spcFirstLastPara="1" wrap="square" lIns="91425" tIns="45700" rIns="91425" bIns="45700" anchor="t" anchorCtr="0">
            <a:spAutoFit/>
          </a:bodyPr>
          <a:lstStyle/>
          <a:p>
            <a:pPr marL="342900" indent="-342900">
              <a:buClr>
                <a:schemeClr val="dk1"/>
              </a:buClr>
              <a:buSzPts val="1800"/>
              <a:buFont typeface="Arial"/>
              <a:buChar char="★"/>
            </a:pPr>
            <a:r>
              <a:rPr lang="en-US" sz="1800">
                <a:solidFill>
                  <a:schemeClr val="dk1"/>
                </a:solidFill>
                <a:latin typeface="Lato"/>
                <a:ea typeface="Lato"/>
                <a:cs typeface="Lato"/>
                <a:sym typeface="Helvetica Neue"/>
              </a:rPr>
              <a:t>You are not starting from scratch; you are (probably) developing/building on the research proposal you submitted when you applied to GS</a:t>
            </a:r>
            <a:endParaRPr lang="en-US">
              <a:solidFill>
                <a:schemeClr val="dk1"/>
              </a:solidFill>
              <a:latin typeface="Lato"/>
              <a:ea typeface="Lato"/>
              <a:cs typeface="Lato"/>
            </a:endParaRPr>
          </a:p>
          <a:p>
            <a:pPr marL="0" marR="0" lvl="0" indent="0" algn="l" rtl="0">
              <a:spcBef>
                <a:spcPts val="0"/>
              </a:spcBef>
              <a:spcAft>
                <a:spcPts val="0"/>
              </a:spcAft>
              <a:buNone/>
            </a:pPr>
            <a:endParaRPr sz="1800" dirty="0">
              <a:solidFill>
                <a:schemeClr val="dk1"/>
              </a:solidFill>
              <a:latin typeface="Lato"/>
              <a:ea typeface="Lato"/>
              <a:cs typeface="Lato"/>
            </a:endParaRPr>
          </a:p>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Helvetica Neue"/>
              </a:rPr>
              <a:t>The process of writing a proposal should help you sharpen, develop, and clarify your ideas, thinking, methodology, etc. It is not a form you just fill out; it is something you craft.</a:t>
            </a:r>
            <a:endParaRPr>
              <a:solidFill>
                <a:schemeClr val="dk1"/>
              </a:solidFill>
              <a:latin typeface="Lato"/>
              <a:ea typeface="Lato"/>
              <a:cs typeface="Lato"/>
            </a:endParaRPr>
          </a:p>
          <a:p>
            <a:pPr marL="342900" marR="0" lvl="0" indent="-228600" algn="l" rtl="0">
              <a:spcBef>
                <a:spcPts val="0"/>
              </a:spcBef>
              <a:spcAft>
                <a:spcPts val="0"/>
              </a:spcAft>
              <a:buClr>
                <a:schemeClr val="dk1"/>
              </a:buClr>
              <a:buSzPts val="1800"/>
              <a:buFont typeface="Arial"/>
              <a:buNone/>
            </a:pPr>
            <a:endParaRPr sz="1800" dirty="0">
              <a:solidFill>
                <a:schemeClr val="dk1"/>
              </a:solidFill>
              <a:latin typeface="Lato"/>
              <a:ea typeface="Lato"/>
              <a:cs typeface="Lato"/>
            </a:endParaRPr>
          </a:p>
          <a:p>
            <a:pPr marL="342900" indent="-342900">
              <a:buClr>
                <a:schemeClr val="dk1"/>
              </a:buClr>
              <a:buSzPts val="1800"/>
              <a:buFont typeface="Arial"/>
              <a:buChar char="★"/>
            </a:pPr>
            <a:r>
              <a:rPr lang="en-US" sz="1800">
                <a:solidFill>
                  <a:schemeClr val="dk1"/>
                </a:solidFill>
                <a:latin typeface="Lato"/>
                <a:ea typeface="Lato"/>
                <a:cs typeface="Lato"/>
                <a:sym typeface="Helvetica Neue"/>
              </a:rPr>
              <a:t>Good proposals take time – plan for three to four drafts</a:t>
            </a:r>
            <a:endParaRPr sz="1800">
              <a:solidFill>
                <a:schemeClr val="dk1"/>
              </a:solidFill>
              <a:latin typeface="Lato"/>
              <a:ea typeface="Lato"/>
              <a:cs typeface="Lato"/>
            </a:endParaRPr>
          </a:p>
          <a:p>
            <a:pPr marL="800100" marR="0" lvl="1" indent="-342900" algn="l" rtl="0">
              <a:spcBef>
                <a:spcPts val="0"/>
              </a:spcBef>
              <a:spcAft>
                <a:spcPts val="0"/>
              </a:spcAft>
              <a:buClr>
                <a:schemeClr val="dk1"/>
              </a:buClr>
              <a:buSzPts val="1800"/>
              <a:buFont typeface="Arial"/>
              <a:buChar char="○"/>
            </a:pPr>
            <a:r>
              <a:rPr lang="en-US" sz="1800" b="0" i="0" u="none" strike="noStrike" cap="none">
                <a:solidFill>
                  <a:schemeClr val="dk1"/>
                </a:solidFill>
                <a:latin typeface="Lato"/>
                <a:ea typeface="Lato"/>
                <a:cs typeface="Lato"/>
                <a:sym typeface="Helvetica Neue"/>
              </a:rPr>
              <a:t>Ask your supervisor and peers to read and comment on your draft(s); factor in the time it will take for them to get back to you</a:t>
            </a:r>
            <a:endParaRPr>
              <a:solidFill>
                <a:schemeClr val="dk1"/>
              </a:solidFill>
              <a:latin typeface="Lato"/>
              <a:ea typeface="Lato"/>
              <a:cs typeface="Lato"/>
            </a:endParaRPr>
          </a:p>
          <a:p>
            <a:pPr marL="800100" marR="0" lvl="1" indent="-228600" algn="l" rtl="0">
              <a:spcBef>
                <a:spcPts val="0"/>
              </a:spcBef>
              <a:spcAft>
                <a:spcPts val="0"/>
              </a:spcAft>
              <a:buClr>
                <a:schemeClr val="dk1"/>
              </a:buClr>
              <a:buSzPts val="1800"/>
              <a:buFont typeface="Arial"/>
              <a:buNone/>
            </a:pPr>
            <a:endParaRPr sz="1800" b="0" i="0" u="none" strike="noStrike" cap="none" dirty="0">
              <a:solidFill>
                <a:schemeClr val="dk1"/>
              </a:solidFill>
              <a:latin typeface="Lato"/>
              <a:ea typeface="Lato"/>
              <a:cs typeface="Lato"/>
            </a:endParaRPr>
          </a:p>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Lato"/>
                <a:ea typeface="Lato"/>
                <a:cs typeface="Lato"/>
                <a:sym typeface="Helvetica Neue"/>
              </a:rPr>
              <a:t>Follow the application instructions </a:t>
            </a:r>
            <a:r>
              <a:rPr lang="en-US" sz="1800" u="sng">
                <a:solidFill>
                  <a:schemeClr val="dk1"/>
                </a:solidFill>
                <a:latin typeface="Lato"/>
                <a:ea typeface="Lato"/>
                <a:cs typeface="Lato"/>
                <a:sym typeface="Helvetica Neue"/>
              </a:rPr>
              <a:t>carefully</a:t>
            </a:r>
            <a:endParaRPr>
              <a:solidFill>
                <a:schemeClr val="dk1"/>
              </a:solidFill>
              <a:latin typeface="Lato"/>
              <a:ea typeface="Lato"/>
              <a:cs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7"/>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65" name="Google Shape;165;p7"/>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4</a:t>
            </a:fld>
            <a:endParaRPr>
              <a:solidFill>
                <a:schemeClr val="lt1"/>
              </a:solidFill>
              <a:latin typeface="Helvetica Neue"/>
              <a:ea typeface="Helvetica Neue"/>
              <a:cs typeface="Helvetica Neue"/>
              <a:sym typeface="Helvetica Neue"/>
            </a:endParaRPr>
          </a:p>
        </p:txBody>
      </p:sp>
      <p:sp>
        <p:nvSpPr>
          <p:cNvPr id="166" name="Google Shape;166;p7"/>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167" name="Google Shape;167;p7"/>
          <p:cNvSpPr txBox="1"/>
          <p:nvPr/>
        </p:nvSpPr>
        <p:spPr>
          <a:xfrm>
            <a:off x="541248" y="1404979"/>
            <a:ext cx="8001000" cy="272975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rgbClr val="888888"/>
              </a:buClr>
              <a:buSzPts val="2400"/>
              <a:buFont typeface="Arial"/>
              <a:buNone/>
            </a:pPr>
            <a:endParaRPr sz="2400" b="1">
              <a:solidFill>
                <a:srgbClr val="888888"/>
              </a:solidFill>
              <a:latin typeface="Helvetica Neue"/>
              <a:ea typeface="Helvetica Neue"/>
              <a:cs typeface="Helvetica Neue"/>
              <a:sym typeface="Helvetica Neue"/>
            </a:endParaRPr>
          </a:p>
        </p:txBody>
      </p:sp>
      <p:pic>
        <p:nvPicPr>
          <p:cNvPr id="168" name="Google Shape;168;p7"/>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169" name="Google Shape;169;p7"/>
          <p:cNvSpPr txBox="1"/>
          <p:nvPr/>
        </p:nvSpPr>
        <p:spPr>
          <a:xfrm>
            <a:off x="135172" y="177766"/>
            <a:ext cx="8407076"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u="sng">
                <a:solidFill>
                  <a:srgbClr val="C10000"/>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CGS Master’s</a:t>
            </a:r>
            <a:r>
              <a:rPr lang="en-US" sz="4000" b="1">
                <a:solidFill>
                  <a:srgbClr val="C10000"/>
                </a:solidFill>
                <a:latin typeface="Helvetica Neue"/>
                <a:ea typeface="Helvetica Neue"/>
                <a:cs typeface="Helvetica Neue"/>
                <a:sym typeface="Helvetica Neue"/>
              </a:rPr>
              <a:t> Evaluation Criteria</a:t>
            </a:r>
            <a:endParaRPr/>
          </a:p>
        </p:txBody>
      </p:sp>
      <p:graphicFrame>
        <p:nvGraphicFramePr>
          <p:cNvPr id="170" name="Google Shape;170;p7"/>
          <p:cNvGraphicFramePr/>
          <p:nvPr>
            <p:extLst>
              <p:ext uri="{D42A27DB-BD31-4B8C-83A1-F6EECF244321}">
                <p14:modId xmlns:p14="http://schemas.microsoft.com/office/powerpoint/2010/main" val="2950756231"/>
              </p:ext>
            </p:extLst>
          </p:nvPr>
        </p:nvGraphicFramePr>
        <p:xfrm>
          <a:off x="1524000" y="1489190"/>
          <a:ext cx="5870700" cy="2479225"/>
        </p:xfrm>
        <a:graphic>
          <a:graphicData uri="http://schemas.openxmlformats.org/drawingml/2006/table">
            <a:tbl>
              <a:tblPr firstRow="1" bandRow="1">
                <a:noFill/>
              </a:tblPr>
              <a:tblGrid>
                <a:gridCol w="2935350">
                  <a:extLst>
                    <a:ext uri="{9D8B030D-6E8A-4147-A177-3AD203B41FA5}">
                      <a16:colId xmlns:a16="http://schemas.microsoft.com/office/drawing/2014/main" val="20000"/>
                    </a:ext>
                  </a:extLst>
                </a:gridCol>
                <a:gridCol w="2935350">
                  <a:extLst>
                    <a:ext uri="{9D8B030D-6E8A-4147-A177-3AD203B41FA5}">
                      <a16:colId xmlns:a16="http://schemas.microsoft.com/office/drawing/2014/main" val="20001"/>
                    </a:ext>
                  </a:extLst>
                </a:gridCol>
              </a:tblGrid>
              <a:tr h="501725">
                <a:tc>
                  <a:txBody>
                    <a:bodyPr/>
                    <a:lstStyle/>
                    <a:p>
                      <a:pPr marL="0" marR="0" lvl="0" indent="0" algn="l" rtl="0">
                        <a:spcBef>
                          <a:spcPts val="0"/>
                        </a:spcBef>
                        <a:spcAft>
                          <a:spcPts val="0"/>
                        </a:spcAft>
                        <a:buNone/>
                      </a:pPr>
                      <a:r>
                        <a:rPr lang="en-US" sz="1800" b="1" u="sng" strike="noStrike" cap="none"/>
                        <a:t>Criteria</a:t>
                      </a:r>
                      <a:endParaRPr b="1" u="sng"/>
                    </a:p>
                  </a:txBody>
                  <a:tcPr marL="91450" marR="91450" marT="45725" marB="45725"/>
                </a:tc>
                <a:tc>
                  <a:txBody>
                    <a:bodyPr/>
                    <a:lstStyle/>
                    <a:p>
                      <a:pPr marL="0" marR="0" lvl="0" indent="0" algn="ctr" rtl="0">
                        <a:spcBef>
                          <a:spcPts val="0"/>
                        </a:spcBef>
                        <a:spcAft>
                          <a:spcPts val="0"/>
                        </a:spcAft>
                        <a:buNone/>
                      </a:pPr>
                      <a:r>
                        <a:rPr lang="en-US" sz="1800" b="1" u="sng"/>
                        <a:t>Value/Weight</a:t>
                      </a:r>
                      <a:endParaRPr b="1" u="sng"/>
                    </a:p>
                  </a:txBody>
                  <a:tcPr marL="91450" marR="91450" marT="45725" marB="45725"/>
                </a:tc>
                <a:extLst>
                  <a:ext uri="{0D108BD9-81ED-4DB2-BD59-A6C34878D82A}">
                    <a16:rowId xmlns:a16="http://schemas.microsoft.com/office/drawing/2014/main" val="10000"/>
                  </a:ext>
                </a:extLst>
              </a:tr>
              <a:tr h="501725">
                <a:tc>
                  <a:txBody>
                    <a:bodyPr/>
                    <a:lstStyle/>
                    <a:p>
                      <a:pPr marL="0" marR="0" lvl="0" indent="0" algn="l" rtl="0">
                        <a:lnSpc>
                          <a:spcPct val="100000"/>
                        </a:lnSpc>
                        <a:spcBef>
                          <a:spcPts val="0"/>
                        </a:spcBef>
                        <a:spcAft>
                          <a:spcPts val="0"/>
                        </a:spcAft>
                        <a:buClr>
                          <a:schemeClr val="dk1"/>
                        </a:buClr>
                        <a:buSzPts val="1800"/>
                        <a:buFont typeface="Calibri"/>
                        <a:buNone/>
                      </a:pPr>
                      <a:r>
                        <a:rPr lang="en-US" sz="1800" u="none" strike="noStrike" cap="none">
                          <a:solidFill>
                            <a:schemeClr val="tx1">
                              <a:lumMod val="49000"/>
                              <a:lumOff val="51000"/>
                            </a:schemeClr>
                          </a:solidFill>
                        </a:rPr>
                        <a:t>Academic Excellence</a:t>
                      </a:r>
                      <a:endParaRPr>
                        <a:solidFill>
                          <a:schemeClr val="tx1">
                            <a:lumMod val="49000"/>
                            <a:lumOff val="51000"/>
                          </a:schemeClr>
                        </a:solidFill>
                      </a:endParaRPr>
                    </a:p>
                  </a:txBody>
                  <a:tcPr marL="91450" marR="91450" marT="45725" marB="45725"/>
                </a:tc>
                <a:tc>
                  <a:txBody>
                    <a:bodyPr/>
                    <a:lstStyle/>
                    <a:p>
                      <a:pPr marL="0" marR="0" lvl="0" indent="0" algn="ctr" rtl="0">
                        <a:spcBef>
                          <a:spcPts val="0"/>
                        </a:spcBef>
                        <a:spcAft>
                          <a:spcPts val="0"/>
                        </a:spcAft>
                        <a:buNone/>
                      </a:pPr>
                      <a:r>
                        <a:rPr lang="en-US" sz="1800" u="none" strike="noStrike" cap="none">
                          <a:solidFill>
                            <a:schemeClr val="tx1">
                              <a:lumMod val="49000"/>
                              <a:lumOff val="51000"/>
                            </a:schemeClr>
                          </a:solidFill>
                        </a:rPr>
                        <a:t>50%</a:t>
                      </a:r>
                      <a:endParaRPr>
                        <a:solidFill>
                          <a:schemeClr val="tx1">
                            <a:lumMod val="49000"/>
                            <a:lumOff val="51000"/>
                          </a:schemeClr>
                        </a:solidFill>
                      </a:endParaRPr>
                    </a:p>
                  </a:txBody>
                  <a:tcPr marL="91450" marR="91450" marT="45725" marB="45725"/>
                </a:tc>
                <a:extLst>
                  <a:ext uri="{0D108BD9-81ED-4DB2-BD59-A6C34878D82A}">
                    <a16:rowId xmlns:a16="http://schemas.microsoft.com/office/drawing/2014/main" val="10001"/>
                  </a:ext>
                </a:extLst>
              </a:tr>
              <a:tr h="597750">
                <a:tc>
                  <a:txBody>
                    <a:bodyPr/>
                    <a:lstStyle/>
                    <a:p>
                      <a:pPr marL="0" marR="0" lvl="0" indent="0" algn="l" rtl="0">
                        <a:lnSpc>
                          <a:spcPct val="100000"/>
                        </a:lnSpc>
                        <a:spcBef>
                          <a:spcPts val="0"/>
                        </a:spcBef>
                        <a:spcAft>
                          <a:spcPts val="0"/>
                        </a:spcAft>
                        <a:buClr>
                          <a:schemeClr val="dk1"/>
                        </a:buClr>
                        <a:buSzPts val="1800"/>
                        <a:buFont typeface="Calibri"/>
                        <a:buNone/>
                      </a:pPr>
                      <a:r>
                        <a:rPr lang="en-US" sz="1800" b="1" u="none" strike="noStrike" cap="none"/>
                        <a:t>Research Potential</a:t>
                      </a:r>
                      <a:endParaRPr b="1"/>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Calibri"/>
                        <a:buNone/>
                      </a:pPr>
                      <a:r>
                        <a:rPr lang="en-US" sz="1800" b="1" u="none" strike="noStrike" cap="none"/>
                        <a:t>30%</a:t>
                      </a:r>
                      <a:endParaRPr b="1"/>
                    </a:p>
                  </a:txBody>
                  <a:tcPr marL="91450" marR="91450" marT="45725" marB="45725"/>
                </a:tc>
                <a:extLst>
                  <a:ext uri="{0D108BD9-81ED-4DB2-BD59-A6C34878D82A}">
                    <a16:rowId xmlns:a16="http://schemas.microsoft.com/office/drawing/2014/main" val="10002"/>
                  </a:ext>
                </a:extLst>
              </a:tr>
              <a:tr h="878025">
                <a:tc>
                  <a:txBody>
                    <a:bodyPr/>
                    <a:lstStyle/>
                    <a:p>
                      <a:pPr marL="0" marR="0" lvl="0" indent="0" algn="l" rtl="0">
                        <a:spcBef>
                          <a:spcPts val="0"/>
                        </a:spcBef>
                        <a:spcAft>
                          <a:spcPts val="0"/>
                        </a:spcAft>
                        <a:buNone/>
                      </a:pPr>
                      <a:r>
                        <a:rPr lang="en-US" sz="1800" u="none" strike="noStrike" cap="none">
                          <a:solidFill>
                            <a:schemeClr val="tx1">
                              <a:lumMod val="49000"/>
                              <a:lumOff val="51000"/>
                            </a:schemeClr>
                          </a:solidFill>
                        </a:rPr>
                        <a:t>Personal/Interpersonal Skills</a:t>
                      </a:r>
                      <a:r>
                        <a:rPr lang="en-US">
                          <a:solidFill>
                            <a:schemeClr val="tx1">
                              <a:lumMod val="49000"/>
                              <a:lumOff val="51000"/>
                            </a:schemeClr>
                          </a:solidFill>
                        </a:rPr>
                        <a:t> </a:t>
                      </a:r>
                      <a:r>
                        <a:rPr lang="en-US" sz="1800">
                          <a:solidFill>
                            <a:schemeClr val="tx1">
                              <a:lumMod val="49000"/>
                              <a:lumOff val="51000"/>
                            </a:schemeClr>
                          </a:solidFill>
                        </a:rPr>
                        <a:t>and Characteristics</a:t>
                      </a:r>
                      <a:endParaRPr>
                        <a:solidFill>
                          <a:schemeClr val="tx1">
                            <a:lumMod val="49000"/>
                            <a:lumOff val="51000"/>
                          </a:schemeClr>
                        </a:solidFill>
                      </a:endParaRPr>
                    </a:p>
                  </a:txBody>
                  <a:tcPr marL="91450" marR="91450" marT="45725" marB="45725"/>
                </a:tc>
                <a:tc>
                  <a:txBody>
                    <a:bodyPr/>
                    <a:lstStyle/>
                    <a:p>
                      <a:pPr marL="0" marR="0" lvl="0" indent="0" algn="ctr" rtl="0">
                        <a:lnSpc>
                          <a:spcPct val="100000"/>
                        </a:lnSpc>
                        <a:spcBef>
                          <a:spcPts val="0"/>
                        </a:spcBef>
                        <a:spcAft>
                          <a:spcPts val="0"/>
                        </a:spcAft>
                        <a:buClr>
                          <a:schemeClr val="dk1"/>
                        </a:buClr>
                        <a:buSzPts val="1800"/>
                        <a:buFont typeface="Calibri"/>
                        <a:buNone/>
                      </a:pPr>
                      <a:r>
                        <a:rPr lang="en-US" sz="1800">
                          <a:solidFill>
                            <a:schemeClr val="tx1">
                              <a:lumMod val="49000"/>
                              <a:lumOff val="51000"/>
                            </a:schemeClr>
                          </a:solidFill>
                        </a:rPr>
                        <a:t>20%</a:t>
                      </a:r>
                      <a:endParaRPr>
                        <a:solidFill>
                          <a:schemeClr val="tx1">
                            <a:lumMod val="49000"/>
                            <a:lumOff val="51000"/>
                          </a:schemeClr>
                        </a:solidFill>
                      </a:endParaRPr>
                    </a:p>
                    <a:p>
                      <a:pPr marL="0" marR="0" lvl="0" indent="0" algn="ctr" rtl="0">
                        <a:spcBef>
                          <a:spcPts val="0"/>
                        </a:spcBef>
                        <a:spcAft>
                          <a:spcPts val="0"/>
                        </a:spcAft>
                        <a:buNone/>
                      </a:pPr>
                      <a:endParaRPr sz="1800">
                        <a:solidFill>
                          <a:schemeClr val="tx1">
                            <a:lumMod val="49000"/>
                            <a:lumOff val="51000"/>
                          </a:schemeClr>
                        </a:solidFill>
                      </a:endParaRPr>
                    </a:p>
                  </a:txBody>
                  <a:tcPr marL="91450" marR="91450" marT="45725" marB="45725"/>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87368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8"/>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77" name="Google Shape;177;p8"/>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5</a:t>
            </a:fld>
            <a:endParaRPr>
              <a:solidFill>
                <a:schemeClr val="lt1"/>
              </a:solidFill>
              <a:latin typeface="Helvetica Neue"/>
              <a:ea typeface="Helvetica Neue"/>
              <a:cs typeface="Helvetica Neue"/>
              <a:sym typeface="Helvetica Neue"/>
            </a:endParaRPr>
          </a:p>
        </p:txBody>
      </p:sp>
      <p:sp>
        <p:nvSpPr>
          <p:cNvPr id="178" name="Google Shape;178;p8"/>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C10000"/>
              </a:buClr>
              <a:buSzPts val="3200"/>
              <a:buFont typeface="Helvetica Neue"/>
              <a:buNone/>
            </a:pPr>
            <a:r>
              <a:rPr lang="en-US" sz="3200" b="1">
                <a:solidFill>
                  <a:srgbClr val="C10000"/>
                </a:solidFill>
                <a:latin typeface="Lato"/>
                <a:ea typeface="Lato"/>
                <a:cs typeface="Lato"/>
                <a:sym typeface="Helvetica Neue"/>
              </a:rPr>
              <a:t>CGS-M Indicators: Research Potential (30%)</a:t>
            </a:r>
            <a:endParaRPr lang="en-US">
              <a:latin typeface="Lato"/>
              <a:ea typeface="Lato"/>
              <a:cs typeface="Lato"/>
            </a:endParaRPr>
          </a:p>
        </p:txBody>
      </p:sp>
      <p:sp>
        <p:nvSpPr>
          <p:cNvPr id="179" name="Google Shape;179;p8"/>
          <p:cNvSpPr txBox="1"/>
          <p:nvPr/>
        </p:nvSpPr>
        <p:spPr>
          <a:xfrm>
            <a:off x="541248" y="1404978"/>
            <a:ext cx="8001000" cy="31892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Lato"/>
                <a:ea typeface="Lato"/>
                <a:cs typeface="Lato"/>
                <a:sym typeface="Calibri"/>
              </a:rPr>
              <a:t>As demonstrated by your research history, your interest in discovery, the proposed research, its potential contribution to the advancement of knowledge in the field and any anticipated outcomes</a:t>
            </a:r>
            <a:br>
              <a:rPr lang="en-US" sz="1400" dirty="0">
                <a:latin typeface="Lato"/>
                <a:ea typeface="Lato"/>
                <a:cs typeface="Lato"/>
              </a:rPr>
            </a:br>
            <a:br>
              <a:rPr lang="en-US" sz="1400" dirty="0">
                <a:latin typeface="Lato"/>
                <a:ea typeface="Lato"/>
                <a:cs typeface="Lato"/>
              </a:rPr>
            </a:br>
            <a:r>
              <a:rPr lang="en-US" sz="1400">
                <a:solidFill>
                  <a:schemeClr val="dk1"/>
                </a:solidFill>
                <a:latin typeface="Lato"/>
                <a:ea typeface="Lato"/>
                <a:cs typeface="Lato"/>
                <a:sym typeface="Calibri"/>
              </a:rPr>
              <a:t>Indicators of research potential:</a:t>
            </a:r>
            <a:endParaRPr lang="en-US">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quality and originality of contributions to research and development</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relevance of work experience and academic training to field of proposed research</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significance, feasibility and merit of proposed research</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judgment and ability to think critically</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ability to apply skills and knowledge</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initiative and autonomy</a:t>
            </a:r>
            <a:endParaRPr>
              <a:solidFill>
                <a:schemeClr val="dk1"/>
              </a:solidFill>
              <a:latin typeface="Lato"/>
              <a:ea typeface="Lato"/>
              <a:cs typeface="Lato"/>
            </a:endParaRPr>
          </a:p>
          <a:p>
            <a:pPr marL="457200" marR="0" lvl="0" indent="-457200" algn="l" rtl="0">
              <a:spcBef>
                <a:spcPts val="280"/>
              </a:spcBef>
              <a:spcAft>
                <a:spcPts val="0"/>
              </a:spcAft>
              <a:buClr>
                <a:schemeClr val="dk1"/>
              </a:buClr>
              <a:buSzPts val="1400"/>
              <a:buFont typeface="Arial"/>
              <a:buChar char="•"/>
            </a:pPr>
            <a:r>
              <a:rPr lang="en-US" sz="1400">
                <a:solidFill>
                  <a:schemeClr val="dk1"/>
                </a:solidFill>
                <a:latin typeface="Lato"/>
                <a:ea typeface="Lato"/>
                <a:cs typeface="Lato"/>
                <a:sym typeface="Calibri"/>
              </a:rPr>
              <a:t>research experience and achievements relative to expectations of someone with your academic experience</a:t>
            </a:r>
            <a:endParaRPr>
              <a:solidFill>
                <a:schemeClr val="dk1"/>
              </a:solidFill>
              <a:latin typeface="Lato"/>
              <a:ea typeface="Lato"/>
              <a:cs typeface="Lato"/>
            </a:endParaRPr>
          </a:p>
        </p:txBody>
      </p:sp>
      <p:pic>
        <p:nvPicPr>
          <p:cNvPr id="180" name="Google Shape;180;p8"/>
          <p:cNvPicPr preferRelativeResize="0"/>
          <p:nvPr/>
        </p:nvPicPr>
        <p:blipFill rotWithShape="1">
          <a:blip r:embed="rId3">
            <a:alphaModFix/>
          </a:blip>
          <a:srcRect/>
          <a:stretch/>
        </p:blipFill>
        <p:spPr>
          <a:xfrm>
            <a:off x="198760" y="4665367"/>
            <a:ext cx="2032238" cy="406987"/>
          </a:xfrm>
          <a:prstGeom prst="rect">
            <a:avLst/>
          </a:prstGeom>
          <a:noFill/>
          <a:ln>
            <a:noFill/>
          </a:ln>
        </p:spPr>
      </p:pic>
    </p:spTree>
    <p:extLst>
      <p:ext uri="{BB962C8B-B14F-4D97-AF65-F5344CB8AC3E}">
        <p14:creationId xmlns:p14="http://schemas.microsoft.com/office/powerpoint/2010/main" val="3359564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5"/>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78" name="Google Shape;178;p5"/>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6</a:t>
            </a:fld>
            <a:endParaRPr>
              <a:solidFill>
                <a:schemeClr val="lt1"/>
              </a:solidFill>
              <a:latin typeface="Helvetica Neue"/>
              <a:ea typeface="Helvetica Neue"/>
              <a:cs typeface="Helvetica Neue"/>
              <a:sym typeface="Helvetica Neue"/>
            </a:endParaRPr>
          </a:p>
        </p:txBody>
      </p:sp>
      <p:sp>
        <p:nvSpPr>
          <p:cNvPr id="179" name="Google Shape;179;p5"/>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180" name="Google Shape;180;p5"/>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181" name="Google Shape;181;p5"/>
          <p:cNvPicPr preferRelativeResize="0"/>
          <p:nvPr/>
        </p:nvPicPr>
        <p:blipFill rotWithShape="1">
          <a:blip r:embed="rId3">
            <a:alphaModFix/>
          </a:blip>
          <a:srcRect/>
          <a:stretch/>
        </p:blipFill>
        <p:spPr>
          <a:xfrm>
            <a:off x="198760" y="4665367"/>
            <a:ext cx="2032238" cy="406987"/>
          </a:xfrm>
          <a:prstGeom prst="rect">
            <a:avLst/>
          </a:prstGeom>
          <a:noFill/>
          <a:ln>
            <a:noFill/>
          </a:ln>
        </p:spPr>
      </p:pic>
      <p:pic>
        <p:nvPicPr>
          <p:cNvPr id="182" name="Google Shape;182;p5" descr="A diagram of a triangle&#10;&#10;Description automatically generated"/>
          <p:cNvPicPr preferRelativeResize="0"/>
          <p:nvPr/>
        </p:nvPicPr>
        <p:blipFill rotWithShape="1">
          <a:blip r:embed="rId4">
            <a:alphaModFix/>
          </a:blip>
          <a:srcRect/>
          <a:stretch/>
        </p:blipFill>
        <p:spPr>
          <a:xfrm>
            <a:off x="934881" y="0"/>
            <a:ext cx="7274237"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8"/>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00" name="Google Shape;200;p18"/>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7</a:t>
            </a:fld>
            <a:endParaRPr>
              <a:solidFill>
                <a:schemeClr val="lt1"/>
              </a:solidFill>
              <a:latin typeface="Helvetica Neue"/>
              <a:ea typeface="Helvetica Neue"/>
              <a:cs typeface="Helvetica Neue"/>
              <a:sym typeface="Helvetica Neue"/>
            </a:endParaRPr>
          </a:p>
        </p:txBody>
      </p:sp>
      <p:sp>
        <p:nvSpPr>
          <p:cNvPr id="201" name="Google Shape;201;p18"/>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rgbClr val="C10000"/>
              </a:buClr>
              <a:buSzPts val="2800"/>
              <a:buFont typeface="Helvetica Neue"/>
              <a:buNone/>
            </a:pPr>
            <a:r>
              <a:rPr lang="en-US" sz="2800" b="1">
                <a:solidFill>
                  <a:srgbClr val="C10000"/>
                </a:solidFill>
                <a:latin typeface="Lato"/>
                <a:ea typeface="Lato"/>
                <a:cs typeface="Lato"/>
                <a:sym typeface="Helvetica Neue"/>
              </a:rPr>
              <a:t>What is your research question?</a:t>
            </a:r>
            <a:endParaRPr lang="en-US">
              <a:latin typeface="Lato"/>
              <a:ea typeface="Lato"/>
              <a:cs typeface="Lato"/>
            </a:endParaRPr>
          </a:p>
        </p:txBody>
      </p:sp>
      <p:sp>
        <p:nvSpPr>
          <p:cNvPr id="202" name="Google Shape;202;p18"/>
          <p:cNvSpPr txBox="1"/>
          <p:nvPr/>
        </p:nvSpPr>
        <p:spPr>
          <a:xfrm>
            <a:off x="541248" y="1659742"/>
            <a:ext cx="8001000" cy="1640664"/>
          </a:xfrm>
          <a:prstGeom prst="rect">
            <a:avLst/>
          </a:prstGeom>
          <a:noFill/>
          <a:ln>
            <a:noFill/>
          </a:ln>
        </p:spPr>
        <p:txBody>
          <a:bodyPr spcFirstLastPara="1" wrap="square" lIns="91425" tIns="45700" rIns="91425" bIns="45700" anchor="t" anchorCtr="0">
            <a:normAutofit/>
          </a:bodyPr>
          <a:lstStyle/>
          <a:p>
            <a:pPr>
              <a:buClr>
                <a:schemeClr val="dk1"/>
              </a:buClr>
              <a:buSzPts val="2400"/>
            </a:pPr>
            <a:r>
              <a:rPr lang="en-US" sz="2400">
                <a:solidFill>
                  <a:schemeClr val="dk1"/>
                </a:solidFill>
                <a:latin typeface="Lato"/>
                <a:ea typeface="Lato"/>
                <a:cs typeface="Lato"/>
                <a:sym typeface="Helvetica Neue"/>
              </a:rPr>
              <a:t>Take a moment to post in the chat your research question </a:t>
            </a:r>
            <a:r>
              <a:rPr lang="en-US" sz="2400" dirty="0">
                <a:solidFill>
                  <a:schemeClr val="dk1"/>
                </a:solidFill>
                <a:latin typeface="Lato"/>
                <a:ea typeface="Lato"/>
                <a:cs typeface="Lato"/>
                <a:sym typeface="Helvetica Neue"/>
              </a:rPr>
              <a:t>in a single sentence. Feel free to refer to your grad school application.</a:t>
            </a:r>
            <a:endParaRPr lang="en-US" dirty="0">
              <a:solidFill>
                <a:schemeClr val="dk1"/>
              </a:solidFill>
              <a:latin typeface="Lato"/>
              <a:ea typeface="Lato"/>
              <a:cs typeface="Lato"/>
            </a:endParaRPr>
          </a:p>
        </p:txBody>
      </p:sp>
      <p:pic>
        <p:nvPicPr>
          <p:cNvPr id="203" name="Google Shape;203;p18"/>
          <p:cNvPicPr preferRelativeResize="0"/>
          <p:nvPr/>
        </p:nvPicPr>
        <p:blipFill rotWithShape="1">
          <a:blip r:embed="rId3">
            <a:alphaModFix/>
          </a:blip>
          <a:srcRect/>
          <a:stretch/>
        </p:blipFill>
        <p:spPr>
          <a:xfrm>
            <a:off x="198760" y="4665367"/>
            <a:ext cx="2032238" cy="4069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89" name="Google Shape;189;p17"/>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8</a:t>
            </a:fld>
            <a:endParaRPr>
              <a:solidFill>
                <a:schemeClr val="lt1"/>
              </a:solidFill>
              <a:latin typeface="Helvetica Neue"/>
              <a:ea typeface="Helvetica Neue"/>
              <a:cs typeface="Helvetica Neue"/>
              <a:sym typeface="Helvetica Neue"/>
            </a:endParaRPr>
          </a:p>
        </p:txBody>
      </p:sp>
      <p:sp>
        <p:nvSpPr>
          <p:cNvPr id="190" name="Google Shape;190;p17"/>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191" name="Google Shape;191;p17"/>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192" name="Google Shape;192;p17"/>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3" name="TextBox 2">
            <a:extLst>
              <a:ext uri="{FF2B5EF4-FFF2-40B4-BE49-F238E27FC236}">
                <a16:creationId xmlns:a16="http://schemas.microsoft.com/office/drawing/2014/main" id="{413EDBF6-BEE6-42CC-6624-18DCF7CF416B}"/>
              </a:ext>
            </a:extLst>
          </p:cNvPr>
          <p:cNvSpPr txBox="1"/>
          <p:nvPr/>
        </p:nvSpPr>
        <p:spPr>
          <a:xfrm>
            <a:off x="548640" y="415290"/>
            <a:ext cx="8260080"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33333"/>
                </a:solidFill>
                <a:latin typeface="Lato"/>
                <a:ea typeface="Lato"/>
                <a:cs typeface="Lato"/>
              </a:rPr>
              <a:t>Outline of proposed research (attachment) </a:t>
            </a:r>
            <a:r>
              <a:rPr lang="en-US" b="0">
                <a:solidFill>
                  <a:srgbClr val="333333"/>
                </a:solidFill>
                <a:latin typeface="Lato"/>
                <a:ea typeface="Lato"/>
                <a:cs typeface="Lato"/>
              </a:rPr>
              <a:t>The single attachment consists of two separate sections: </a:t>
            </a:r>
            <a:r>
              <a:rPr lang="en-US" b="0" i="1">
                <a:solidFill>
                  <a:srgbClr val="333333"/>
                </a:solidFill>
                <a:latin typeface="Lato"/>
                <a:ea typeface="Lato"/>
                <a:cs typeface="Lato"/>
              </a:rPr>
              <a:t>Outline of proposed research</a:t>
            </a:r>
            <a:r>
              <a:rPr lang="en-US" b="0">
                <a:solidFill>
                  <a:srgbClr val="333333"/>
                </a:solidFill>
                <a:latin typeface="Lato"/>
                <a:ea typeface="Lato"/>
                <a:cs typeface="Lato"/>
              </a:rPr>
              <a:t> and </a:t>
            </a:r>
            <a:r>
              <a:rPr lang="en-US" b="0" i="1">
                <a:solidFill>
                  <a:srgbClr val="333333"/>
                </a:solidFill>
                <a:latin typeface="Lato"/>
                <a:ea typeface="Lato"/>
                <a:cs typeface="Lato"/>
              </a:rPr>
              <a:t>Bibliography and citations</a:t>
            </a:r>
            <a:r>
              <a:rPr lang="en-US" b="0">
                <a:solidFill>
                  <a:srgbClr val="333333"/>
                </a:solidFill>
                <a:latin typeface="Lato"/>
                <a:ea typeface="Lato"/>
                <a:cs typeface="Lato"/>
              </a:rPr>
              <a:t>. </a:t>
            </a:r>
            <a:r>
              <a:rPr lang="en-US" b="1">
                <a:solidFill>
                  <a:srgbClr val="333333"/>
                </a:solidFill>
                <a:latin typeface="Lato"/>
                <a:ea typeface="Lato"/>
                <a:cs typeface="Lato"/>
              </a:rPr>
              <a:t>Each of these sections must be only one page</a:t>
            </a:r>
            <a:r>
              <a:rPr lang="en-US" b="0">
                <a:solidFill>
                  <a:srgbClr val="333333"/>
                </a:solidFill>
                <a:latin typeface="Lato"/>
                <a:ea typeface="Lato"/>
                <a:cs typeface="Lato"/>
              </a:rPr>
              <a:t>. </a:t>
            </a:r>
            <a:endParaRPr lang="en-US">
              <a:latin typeface="Lato"/>
              <a:ea typeface="Lato"/>
              <a:cs typeface="Lato"/>
            </a:endParaRPr>
          </a:p>
          <a:p>
            <a:endParaRPr lang="en-US" dirty="0">
              <a:solidFill>
                <a:srgbClr val="333333"/>
              </a:solidFill>
              <a:latin typeface="Lato"/>
              <a:ea typeface="Lato"/>
              <a:cs typeface="Lato"/>
            </a:endParaRPr>
          </a:p>
          <a:p>
            <a:r>
              <a:rPr lang="en-US" b="1">
                <a:solidFill>
                  <a:srgbClr val="333333"/>
                </a:solidFill>
                <a:highlight>
                  <a:srgbClr val="FFFF00"/>
                </a:highlight>
                <a:latin typeface="Lato"/>
                <a:ea typeface="Lato"/>
                <a:cs typeface="Lato"/>
              </a:rPr>
              <a:t>Outline of proposed research (one page maximum)</a:t>
            </a:r>
            <a:endParaRPr lang="en-US">
              <a:highlight>
                <a:srgbClr val="FFFF00"/>
              </a:highlight>
              <a:latin typeface="Lato"/>
              <a:ea typeface="Lato"/>
              <a:cs typeface="Lato"/>
            </a:endParaRPr>
          </a:p>
          <a:p>
            <a:r>
              <a:rPr lang="en-US" b="0">
                <a:solidFill>
                  <a:srgbClr val="333333"/>
                </a:solidFill>
                <a:latin typeface="Lato"/>
                <a:ea typeface="Lato"/>
                <a:cs typeface="Lato"/>
              </a:rPr>
              <a:t>Provide a detailed description of your proposed research project for the period during which you will hold the award. </a:t>
            </a:r>
            <a:endParaRPr lang="en-US" dirty="0">
              <a:solidFill>
                <a:srgbClr val="333333"/>
              </a:solidFill>
              <a:latin typeface="Lato"/>
              <a:ea typeface="Lato"/>
              <a:cs typeface="Lato"/>
            </a:endParaRPr>
          </a:p>
          <a:p>
            <a:pPr marL="285750" indent="-285750">
              <a:buAutoNum type="arabicPeriod"/>
            </a:pPr>
            <a:r>
              <a:rPr lang="en-US" b="0">
                <a:solidFill>
                  <a:srgbClr val="333333"/>
                </a:solidFill>
                <a:latin typeface="Lato"/>
                <a:ea typeface="Lato"/>
                <a:cs typeface="Lato"/>
              </a:rPr>
              <a:t>Be as specific as possible. </a:t>
            </a:r>
            <a:endParaRPr lang="en-US">
              <a:latin typeface="Lato"/>
              <a:ea typeface="Lato"/>
              <a:cs typeface="Lato"/>
            </a:endParaRPr>
          </a:p>
          <a:p>
            <a:pPr marL="285750" indent="-285750">
              <a:buAutoNum type="arabicPeriod"/>
            </a:pPr>
            <a:r>
              <a:rPr lang="en-US" b="0">
                <a:solidFill>
                  <a:srgbClr val="333333"/>
                </a:solidFill>
                <a:latin typeface="Lato"/>
                <a:ea typeface="Lato"/>
                <a:cs typeface="Lato"/>
              </a:rPr>
              <a:t>Provide background information to position your proposed research within the context of current knowledge in the field. </a:t>
            </a:r>
            <a:endParaRPr lang="en-US">
              <a:latin typeface="Lato"/>
              <a:ea typeface="Lato"/>
              <a:cs typeface="Lato"/>
            </a:endParaRPr>
          </a:p>
          <a:p>
            <a:pPr marL="285750" indent="-285750">
              <a:buAutoNum type="arabicPeriod"/>
            </a:pPr>
            <a:r>
              <a:rPr lang="en-US" b="0">
                <a:solidFill>
                  <a:srgbClr val="333333"/>
                </a:solidFill>
                <a:latin typeface="Lato"/>
                <a:ea typeface="Lato"/>
                <a:cs typeface="Lato"/>
              </a:rPr>
              <a:t>State</a:t>
            </a:r>
            <a:r>
              <a:rPr lang="en-US">
                <a:solidFill>
                  <a:srgbClr val="333333"/>
                </a:solidFill>
                <a:latin typeface="Lato"/>
                <a:ea typeface="Lato"/>
                <a:cs typeface="Lato"/>
              </a:rPr>
              <a:t>:</a:t>
            </a:r>
            <a:endParaRPr lang="en-US">
              <a:latin typeface="Lato"/>
              <a:ea typeface="Lato"/>
              <a:cs typeface="Lato"/>
            </a:endParaRPr>
          </a:p>
          <a:p>
            <a:pPr marL="742950" lvl="1" indent="-285750">
              <a:buFont typeface="Courier New"/>
              <a:buChar char="o"/>
            </a:pPr>
            <a:r>
              <a:rPr lang="en-US" b="0">
                <a:solidFill>
                  <a:srgbClr val="333333"/>
                </a:solidFill>
                <a:latin typeface="Lato"/>
                <a:ea typeface="Lato"/>
                <a:cs typeface="Lato"/>
              </a:rPr>
              <a:t>the objectives and hypothesis and outline the experimental or theoretical approach to be taken (citing literature pertinent to the proposal) and </a:t>
            </a:r>
            <a:endParaRPr lang="en-US">
              <a:latin typeface="Lato"/>
              <a:ea typeface="Lato"/>
              <a:cs typeface="Lato"/>
            </a:endParaRPr>
          </a:p>
          <a:p>
            <a:pPr marL="742950" lvl="1" indent="-285750">
              <a:buFont typeface="Courier New"/>
              <a:buChar char="o"/>
            </a:pPr>
            <a:r>
              <a:rPr lang="en-US" b="0">
                <a:solidFill>
                  <a:srgbClr val="333333"/>
                </a:solidFill>
                <a:latin typeface="Lato"/>
                <a:ea typeface="Lato"/>
                <a:cs typeface="Lato"/>
              </a:rPr>
              <a:t>the methods and procedures to be used. </a:t>
            </a:r>
            <a:endParaRPr lang="en-US">
              <a:latin typeface="Lato"/>
              <a:ea typeface="Lato"/>
              <a:cs typeface="Lato"/>
            </a:endParaRPr>
          </a:p>
          <a:p>
            <a:pPr marL="285750" indent="-285750">
              <a:buAutoNum type="arabicPeriod"/>
            </a:pPr>
            <a:r>
              <a:rPr lang="en-US" b="0">
                <a:solidFill>
                  <a:srgbClr val="333333"/>
                </a:solidFill>
                <a:latin typeface="Lato"/>
                <a:ea typeface="Lato"/>
                <a:cs typeface="Lato"/>
              </a:rPr>
              <a:t>State the significance of the proposed research to a field or fields in the health sciences, natural sciences and/or engineering or social sciences and/or humanities, as appropriate.</a:t>
            </a:r>
            <a:endParaRPr lang="en-US">
              <a:latin typeface="Lato"/>
              <a:ea typeface="Lato"/>
              <a:cs typeface="Lato"/>
            </a:endParaRPr>
          </a:p>
          <a:p>
            <a:pPr algn="l"/>
            <a:endParaRPr lang="en-US" b="0">
              <a:solidFill>
                <a:srgbClr val="333333"/>
              </a:solidFill>
              <a:latin typeface="Noto Sans"/>
              <a:ea typeface="Noto Sans"/>
              <a:cs typeface="Noto Sans"/>
            </a:endParaRPr>
          </a:p>
        </p:txBody>
      </p:sp>
    </p:spTree>
    <p:extLst>
      <p:ext uri="{BB962C8B-B14F-4D97-AF65-F5344CB8AC3E}">
        <p14:creationId xmlns:p14="http://schemas.microsoft.com/office/powerpoint/2010/main" val="3721577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189" name="Google Shape;189;p17"/>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9</a:t>
            </a:fld>
            <a:endParaRPr>
              <a:solidFill>
                <a:schemeClr val="lt1"/>
              </a:solidFill>
              <a:latin typeface="Helvetica Neue"/>
              <a:ea typeface="Helvetica Neue"/>
              <a:cs typeface="Helvetica Neue"/>
              <a:sym typeface="Helvetica Neue"/>
            </a:endParaRPr>
          </a:p>
        </p:txBody>
      </p:sp>
      <p:sp>
        <p:nvSpPr>
          <p:cNvPr id="191" name="Google Shape;191;p17"/>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192" name="Google Shape;192;p17"/>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2" name="TextBox 1">
            <a:extLst>
              <a:ext uri="{FF2B5EF4-FFF2-40B4-BE49-F238E27FC236}">
                <a16:creationId xmlns:a16="http://schemas.microsoft.com/office/drawing/2014/main" id="{08CCF7B8-1435-654E-27B8-60E0AC7BEBDF}"/>
              </a:ext>
            </a:extLst>
          </p:cNvPr>
          <p:cNvSpPr txBox="1"/>
          <p:nvPr/>
        </p:nvSpPr>
        <p:spPr>
          <a:xfrm>
            <a:off x="388620" y="57150"/>
            <a:ext cx="8557260" cy="50321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400" b="0" i="0">
                <a:solidFill>
                  <a:srgbClr val="000000"/>
                </a:solidFill>
                <a:latin typeface="Noto Sans"/>
                <a:ea typeface="Segoe UI"/>
                <a:cs typeface="Segoe UI"/>
              </a:rPr>
              <a:t>​</a:t>
            </a:r>
          </a:p>
          <a:p>
            <a:r>
              <a:rPr lang="en-US" sz="1100" b="0" i="1" u="none" strike="noStrike" baseline="0">
                <a:solidFill>
                  <a:srgbClr val="333333"/>
                </a:solidFill>
                <a:latin typeface="Lato"/>
                <a:ea typeface="Lato"/>
                <a:cs typeface="Lato"/>
              </a:rPr>
              <a:t>If </a:t>
            </a:r>
            <a:r>
              <a:rPr lang="en-US" sz="1100" i="1">
                <a:solidFill>
                  <a:srgbClr val="333333"/>
                </a:solidFill>
                <a:latin typeface="Lato"/>
                <a:ea typeface="Lato"/>
                <a:cs typeface="Lato"/>
              </a:rPr>
              <a:t>the output of your degree program is an artistic creation rather than a thesis, clearly indicate the research component of your proposed work. Outline the objectives of your research, the context, methodology and contribution to the advancement of knowledge.</a:t>
            </a:r>
            <a:endParaRPr lang="en-US" sz="1100">
              <a:latin typeface="Lato"/>
              <a:ea typeface="Lato"/>
              <a:cs typeface="Lato"/>
            </a:endParaRPr>
          </a:p>
          <a:p>
            <a:r>
              <a:rPr lang="en-US" sz="1100" i="1">
                <a:solidFill>
                  <a:srgbClr val="333333"/>
                </a:solidFill>
                <a:latin typeface="Lato"/>
                <a:ea typeface="Lato"/>
                <a:cs typeface="Lato"/>
              </a:rPr>
              <a:t>If your degree program does not involve a thesis, a major research paper/essay or a major research project, clearly outline the research component of the degree.</a:t>
            </a:r>
            <a:endParaRPr lang="en-US" sz="1100">
              <a:latin typeface="Lato"/>
              <a:ea typeface="Lato"/>
              <a:cs typeface="Lato"/>
            </a:endParaRPr>
          </a:p>
          <a:p>
            <a:r>
              <a:rPr lang="en-US" sz="1100" dirty="0">
                <a:solidFill>
                  <a:srgbClr val="333333"/>
                </a:solidFill>
                <a:latin typeface="Lato"/>
                <a:ea typeface="Lato"/>
                <a:cs typeface="Lato"/>
              </a:rPr>
              <a:t>If </a:t>
            </a:r>
            <a:r>
              <a:rPr lang="en-US" sz="1100" b="0" i="0" u="none" strike="noStrike" baseline="0" dirty="0">
                <a:solidFill>
                  <a:srgbClr val="333333"/>
                </a:solidFill>
                <a:latin typeface="Lato"/>
                <a:ea typeface="Lato"/>
                <a:cs typeface="Lato"/>
              </a:rPr>
              <a:t>you have not yet decided on a specific project, you must still provide a detailed description of a proposed research project. You may change your research direction or activities during the course of the award. Certain restrictions may apply. Refer to the </a:t>
            </a:r>
            <a:r>
              <a:rPr lang="en-US" sz="1100" b="0" i="0" u="none" strike="noStrike" baseline="0" dirty="0">
                <a:solidFill>
                  <a:srgbClr val="000000"/>
                </a:solidFill>
                <a:latin typeface="Lato"/>
                <a:ea typeface="Lato"/>
                <a:cs typeface="Lato"/>
                <a:hlinkClick r:id="rId4"/>
              </a:rPr>
              <a:t>Tri-agency research training award holder’s guide</a:t>
            </a:r>
            <a:r>
              <a:rPr lang="en-US" sz="1100" b="0" i="0" u="none" strike="noStrike" baseline="0" dirty="0">
                <a:solidFill>
                  <a:srgbClr val="333333"/>
                </a:solidFill>
                <a:latin typeface="Lato"/>
                <a:ea typeface="Lato"/>
                <a:cs typeface="Lato"/>
              </a:rPr>
              <a:t>.</a:t>
            </a:r>
            <a:r>
              <a:rPr lang="en-US" sz="1100" b="0" i="0" dirty="0">
                <a:solidFill>
                  <a:srgbClr val="000000"/>
                </a:solidFill>
                <a:latin typeface="Lato"/>
                <a:ea typeface="Lato"/>
                <a:cs typeface="Lato"/>
              </a:rPr>
              <a:t>​</a:t>
            </a:r>
            <a:endParaRPr lang="en-US" sz="1100"/>
          </a:p>
          <a:p>
            <a:endParaRPr lang="en-US" dirty="0">
              <a:latin typeface="Lato"/>
              <a:ea typeface="Lato"/>
              <a:cs typeface="Lato"/>
            </a:endParaRPr>
          </a:p>
          <a:p>
            <a:pPr algn="l" rtl="0"/>
            <a:r>
              <a:rPr lang="en-US" sz="1400" b="0" i="0" u="none" strike="noStrike" baseline="0">
                <a:solidFill>
                  <a:srgbClr val="333333"/>
                </a:solidFill>
                <a:latin typeface="Lato"/>
                <a:ea typeface="Lato"/>
                <a:cs typeface="Lato"/>
              </a:rPr>
              <a:t>In addition:</a:t>
            </a:r>
            <a:r>
              <a:rPr lang="en-US" sz="1400" b="0" i="0">
                <a:solidFill>
                  <a:srgbClr val="000000"/>
                </a:solidFill>
                <a:latin typeface="Lato"/>
                <a:ea typeface="Lato"/>
                <a:cs typeface="Lato"/>
              </a:rPr>
              <a:t>​</a:t>
            </a:r>
          </a:p>
          <a:p>
            <a:pPr marL="228600" lvl="0" indent="-228600" algn="l" rtl="0">
              <a:buFont typeface=""/>
              <a:buAutoNum type="arabicPeriod"/>
            </a:pPr>
            <a:r>
              <a:rPr lang="en-US" sz="1400" b="0" i="0" u="none" strike="noStrike" baseline="0">
                <a:solidFill>
                  <a:srgbClr val="333333"/>
                </a:solidFill>
                <a:latin typeface="Lato"/>
                <a:ea typeface="Lato"/>
                <a:cs typeface="Lato"/>
              </a:rPr>
              <a:t>You are expected to write your outline of proposed research independently. Ideas and text belonging to others must be properly referenced.</a:t>
            </a:r>
            <a:r>
              <a:rPr lang="en-US" sz="1400" b="0" i="0">
                <a:solidFill>
                  <a:srgbClr val="000000"/>
                </a:solidFill>
                <a:latin typeface="Lato"/>
                <a:ea typeface="Lato"/>
                <a:cs typeface="Lato"/>
              </a:rPr>
              <a:t>​</a:t>
            </a:r>
          </a:p>
          <a:p>
            <a:pPr marL="228600" indent="-228600">
              <a:buAutoNum type="arabicPeriod"/>
            </a:pPr>
            <a:endParaRPr lang="en-US" dirty="0">
              <a:latin typeface="Lato"/>
              <a:ea typeface="Lato"/>
              <a:cs typeface="Lato"/>
            </a:endParaRPr>
          </a:p>
          <a:p>
            <a:pPr marL="228600" lvl="0" indent="-228600" algn="l" rtl="0">
              <a:buFont typeface=""/>
              <a:buAutoNum type="arabicPeriod"/>
            </a:pPr>
            <a:r>
              <a:rPr lang="en-US" sz="1400" b="0" i="0" u="none" strike="noStrike" baseline="0">
                <a:solidFill>
                  <a:srgbClr val="333333"/>
                </a:solidFill>
                <a:latin typeface="Lato"/>
                <a:ea typeface="Lato"/>
                <a:cs typeface="Lato"/>
              </a:rPr>
              <a:t>Include all relevant information in the outline. Do not refer reviewers to URLs or other publications for supplemental information.</a:t>
            </a:r>
            <a:r>
              <a:rPr lang="en-US" sz="1400" b="0" i="0">
                <a:solidFill>
                  <a:srgbClr val="000000"/>
                </a:solidFill>
                <a:latin typeface="Lato"/>
                <a:ea typeface="Lato"/>
                <a:cs typeface="Lato"/>
              </a:rPr>
              <a:t>​</a:t>
            </a:r>
          </a:p>
          <a:p>
            <a:pPr marL="228600" indent="-228600">
              <a:buAutoNum type="arabicPeriod"/>
            </a:pPr>
            <a:endParaRPr lang="en-US" dirty="0">
              <a:latin typeface="Lato"/>
              <a:ea typeface="Lato"/>
              <a:cs typeface="Lato"/>
            </a:endParaRPr>
          </a:p>
          <a:p>
            <a:pPr marL="228600" lvl="0" indent="-228600" algn="l" rtl="0">
              <a:buFont typeface=""/>
              <a:buAutoNum type="arabicPeriod"/>
            </a:pPr>
            <a:r>
              <a:rPr lang="en-US" sz="1400" b="0" i="0" u="none" strike="noStrike" baseline="0">
                <a:solidFill>
                  <a:srgbClr val="333333"/>
                </a:solidFill>
                <a:latin typeface="Lato"/>
                <a:ea typeface="Lato"/>
                <a:cs typeface="Lato"/>
              </a:rPr>
              <a:t>In the outline of proposed research, provide the requested information according to the guidelines and format standards outlined in the </a:t>
            </a:r>
            <a:r>
              <a:rPr lang="en-US" sz="1400" b="0" i="0" u="none" strike="noStrike" baseline="0" dirty="0">
                <a:solidFill>
                  <a:srgbClr val="000000"/>
                </a:solidFill>
                <a:latin typeface="Lato"/>
                <a:ea typeface="Lato"/>
                <a:cs typeface="Lato"/>
                <a:hlinkClick r:id="rId5"/>
              </a:rPr>
              <a:t>presentation standards</a:t>
            </a:r>
            <a:r>
              <a:rPr lang="en-US" sz="1400" b="0" i="0" u="none" strike="noStrike" baseline="0">
                <a:solidFill>
                  <a:srgbClr val="333333"/>
                </a:solidFill>
                <a:latin typeface="Lato"/>
                <a:ea typeface="Lato"/>
                <a:cs typeface="Lato"/>
              </a:rPr>
              <a:t>.</a:t>
            </a:r>
            <a:r>
              <a:rPr lang="en-US" sz="1400" b="0" i="0">
                <a:solidFill>
                  <a:srgbClr val="000000"/>
                </a:solidFill>
                <a:latin typeface="Lato"/>
                <a:ea typeface="Lato"/>
                <a:cs typeface="Lato"/>
              </a:rPr>
              <a:t>​</a:t>
            </a:r>
          </a:p>
          <a:p>
            <a:pPr marL="228600" indent="-228600">
              <a:buAutoNum type="arabicPeriod"/>
            </a:pPr>
            <a:endParaRPr lang="en-US" dirty="0">
              <a:latin typeface="Lato"/>
              <a:ea typeface="Lato"/>
              <a:cs typeface="Lato"/>
            </a:endParaRPr>
          </a:p>
          <a:p>
            <a:pPr algn="l" rtl="0"/>
            <a:r>
              <a:rPr lang="en-US" sz="1400" b="1" i="0" u="none" strike="noStrike" baseline="0">
                <a:solidFill>
                  <a:srgbClr val="333333"/>
                </a:solidFill>
                <a:latin typeface="Lato"/>
                <a:ea typeface="Lato"/>
                <a:cs typeface="Lato"/>
              </a:rPr>
              <a:t>Bibliography and citations (one page maximum)</a:t>
            </a:r>
            <a:r>
              <a:rPr lang="en-US" sz="1400" b="0" i="0">
                <a:solidFill>
                  <a:srgbClr val="000000"/>
                </a:solidFill>
                <a:latin typeface="Lato"/>
                <a:ea typeface="Lato"/>
                <a:cs typeface="Lato"/>
              </a:rPr>
              <a:t>​</a:t>
            </a:r>
          </a:p>
          <a:p>
            <a:pPr algn="l" rtl="0"/>
            <a:r>
              <a:rPr lang="en-US" sz="1400" b="0" i="0" u="none" strike="noStrike" baseline="0">
                <a:solidFill>
                  <a:srgbClr val="333333"/>
                </a:solidFill>
                <a:latin typeface="Lato"/>
                <a:ea typeface="Lato"/>
                <a:cs typeface="Lato"/>
              </a:rPr>
              <a:t>Provide a bibliography that includes citations for all works referenced in the research proposal. These citations should be in a format used by the primary discipline of the proposed research. </a:t>
            </a:r>
            <a:endParaRPr lang="en-US" sz="1400" b="0" i="0">
              <a:solidFill>
                <a:srgbClr val="000000"/>
              </a:solidFill>
              <a:latin typeface="Noto Sans"/>
              <a:ea typeface="Segoe UI"/>
              <a:cs typeface="Segoe UI"/>
            </a:endParaRPr>
          </a:p>
          <a:p>
            <a:pPr algn="ctr" rtl="0">
              <a:lnSpc>
                <a:spcPts val="2400"/>
              </a:lnSpc>
            </a:pPr>
            <a:r>
              <a:rPr lang="en-US" sz="1400" b="0" i="0">
                <a:solidFill>
                  <a:srgbClr val="000000"/>
                </a:solidFill>
                <a:latin typeface="Arial"/>
                <a:ea typeface="Segoe UI"/>
                <a:cs typeface="Segoe UI"/>
              </a:rPr>
              <a:t>​</a:t>
            </a:r>
          </a:p>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9"/>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10" name="Google Shape;210;p19"/>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10</a:t>
            </a:fld>
            <a:endParaRPr>
              <a:solidFill>
                <a:schemeClr val="lt1"/>
              </a:solidFill>
              <a:latin typeface="Helvetica Neue"/>
              <a:ea typeface="Helvetica Neue"/>
              <a:cs typeface="Helvetica Neue"/>
              <a:sym typeface="Helvetica Neue"/>
            </a:endParaRPr>
          </a:p>
        </p:txBody>
      </p:sp>
      <p:sp>
        <p:nvSpPr>
          <p:cNvPr id="211" name="Google Shape;211;p19"/>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212" name="Google Shape;212;p19"/>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213" name="Google Shape;213;p19"/>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214" name="Google Shape;214;p19"/>
          <p:cNvSpPr txBox="1"/>
          <p:nvPr/>
        </p:nvSpPr>
        <p:spPr>
          <a:xfrm>
            <a:off x="541248" y="82665"/>
            <a:ext cx="8403992" cy="4616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i="0">
                <a:solidFill>
                  <a:srgbClr val="191919"/>
                </a:solidFill>
                <a:latin typeface="Helvetica Neue"/>
                <a:ea typeface="Helvetica Neue"/>
                <a:cs typeface="Helvetica Neue"/>
                <a:sym typeface="Helvetica Neue"/>
              </a:rPr>
              <a:t>F Feasible</a:t>
            </a:r>
            <a:br>
              <a:rPr lang="en-US" sz="1400" b="0" i="0">
                <a:solidFill>
                  <a:srgbClr val="191919"/>
                </a:solidFill>
                <a:latin typeface="Helvetica Neue"/>
                <a:ea typeface="Helvetica Neue"/>
                <a:cs typeface="Helvetica Neue"/>
                <a:sym typeface="Helvetica Neue"/>
              </a:rPr>
            </a:br>
            <a:r>
              <a:rPr lang="en-US" sz="1400" b="0" i="0">
                <a:solidFill>
                  <a:srgbClr val="191919"/>
                </a:solidFill>
                <a:latin typeface="Helvetica Neue"/>
                <a:ea typeface="Helvetica Neue"/>
                <a:cs typeface="Helvetica Neue"/>
                <a:sym typeface="Helvetica Neue"/>
              </a:rPr>
              <a:t>A good research question is feasible, which means that the question is well within the researcher’s ability to investigate. Researchers should be realistic about the scale of their research as well as their ability to collect data and complete the research with their skills and the resources available to them. It’s also wise to have a contingency plan in place in case problems arise.</a:t>
            </a:r>
            <a:endParaRPr/>
          </a:p>
          <a:p>
            <a:pPr marL="0" marR="0" lvl="0" indent="0" algn="l" rtl="0">
              <a:spcBef>
                <a:spcPts val="0"/>
              </a:spcBef>
              <a:spcAft>
                <a:spcPts val="0"/>
              </a:spcAft>
              <a:buNone/>
            </a:pPr>
            <a:r>
              <a:rPr lang="en-US" sz="1400" b="1" i="0">
                <a:solidFill>
                  <a:srgbClr val="191919"/>
                </a:solidFill>
                <a:latin typeface="Helvetica Neue"/>
                <a:ea typeface="Helvetica Neue"/>
                <a:cs typeface="Helvetica Neue"/>
                <a:sym typeface="Helvetica Neue"/>
              </a:rPr>
              <a:t>I Interesting</a:t>
            </a:r>
            <a:br>
              <a:rPr lang="en-US" sz="1400" b="0" i="0">
                <a:solidFill>
                  <a:srgbClr val="191919"/>
                </a:solidFill>
                <a:latin typeface="Helvetica Neue"/>
                <a:ea typeface="Helvetica Neue"/>
                <a:cs typeface="Helvetica Neue"/>
                <a:sym typeface="Helvetica Neue"/>
              </a:rPr>
            </a:br>
            <a:r>
              <a:rPr lang="en-US" sz="1400" b="0" i="0">
                <a:solidFill>
                  <a:srgbClr val="191919"/>
                </a:solidFill>
                <a:latin typeface="Helvetica Neue"/>
                <a:ea typeface="Helvetica Neue"/>
                <a:cs typeface="Helvetica Neue"/>
                <a:sym typeface="Helvetica Neue"/>
              </a:rPr>
              <a:t>The ideal research question is interesting not only to the researcher but also to their peers and community. This interest boosts the researcher’s motivation to see the question answered. </a:t>
            </a:r>
            <a:endParaRPr/>
          </a:p>
          <a:p>
            <a:pPr marL="0" marR="0" lvl="0" indent="0" algn="l" rtl="0">
              <a:spcBef>
                <a:spcPts val="0"/>
              </a:spcBef>
              <a:spcAft>
                <a:spcPts val="0"/>
              </a:spcAft>
              <a:buNone/>
            </a:pPr>
            <a:r>
              <a:rPr lang="en-US" sz="1400" b="1" i="0">
                <a:solidFill>
                  <a:srgbClr val="191919"/>
                </a:solidFill>
                <a:latin typeface="Helvetica Neue"/>
                <a:ea typeface="Helvetica Neue"/>
                <a:cs typeface="Helvetica Neue"/>
                <a:sym typeface="Helvetica Neue"/>
              </a:rPr>
              <a:t>N Novel</a:t>
            </a:r>
            <a:br>
              <a:rPr lang="en-US" sz="1400" b="0" i="0">
                <a:solidFill>
                  <a:srgbClr val="191919"/>
                </a:solidFill>
                <a:latin typeface="Helvetica Neue"/>
                <a:ea typeface="Helvetica Neue"/>
                <a:cs typeface="Helvetica Neue"/>
                <a:sym typeface="Helvetica Neue"/>
              </a:rPr>
            </a:br>
            <a:r>
              <a:rPr lang="en-US" sz="1400" b="0" i="0">
                <a:solidFill>
                  <a:srgbClr val="191919"/>
                </a:solidFill>
                <a:latin typeface="Helvetica Neue"/>
                <a:ea typeface="Helvetica Neue"/>
                <a:cs typeface="Helvetica Neue"/>
                <a:sym typeface="Helvetica Neue"/>
              </a:rPr>
              <a:t>Your research question should be developed to bring new insights to the field of study you are investigating. The question may confirm or extend previous findings on the topic you are researching, for instance.</a:t>
            </a:r>
            <a:endParaRPr/>
          </a:p>
          <a:p>
            <a:pPr marL="0" marR="0" lvl="0" indent="0" algn="l" rtl="0">
              <a:spcBef>
                <a:spcPts val="0"/>
              </a:spcBef>
              <a:spcAft>
                <a:spcPts val="0"/>
              </a:spcAft>
              <a:buNone/>
            </a:pPr>
            <a:r>
              <a:rPr lang="en-US" sz="1400" b="1" i="0">
                <a:solidFill>
                  <a:srgbClr val="191919"/>
                </a:solidFill>
                <a:latin typeface="Helvetica Neue"/>
                <a:ea typeface="Helvetica Neue"/>
                <a:cs typeface="Helvetica Neue"/>
                <a:sym typeface="Helvetica Neue"/>
              </a:rPr>
              <a:t>E Ethical</a:t>
            </a:r>
            <a:br>
              <a:rPr lang="en-US" sz="1400" b="0" i="0">
                <a:solidFill>
                  <a:srgbClr val="191919"/>
                </a:solidFill>
                <a:latin typeface="Helvetica Neue"/>
                <a:ea typeface="Helvetica Neue"/>
                <a:cs typeface="Helvetica Neue"/>
                <a:sym typeface="Helvetica Neue"/>
              </a:rPr>
            </a:br>
            <a:r>
              <a:rPr lang="en-US" sz="1400" b="0" i="0">
                <a:solidFill>
                  <a:srgbClr val="191919"/>
                </a:solidFill>
                <a:latin typeface="Helvetica Neue"/>
                <a:ea typeface="Helvetica Neue"/>
                <a:cs typeface="Helvetica Neue"/>
                <a:sym typeface="Helvetica Neue"/>
              </a:rPr>
              <a:t>This is one of the more important considerations of making a research question. Your research question and your subsequent study must be something that review boards and the appropriate authorities will approve.</a:t>
            </a:r>
            <a:endParaRPr/>
          </a:p>
          <a:p>
            <a:pPr marL="0" marR="0" lvl="0" indent="0" algn="l" rtl="0">
              <a:spcBef>
                <a:spcPts val="0"/>
              </a:spcBef>
              <a:spcAft>
                <a:spcPts val="0"/>
              </a:spcAft>
              <a:buNone/>
            </a:pPr>
            <a:r>
              <a:rPr lang="en-US" sz="1400" b="1" i="0">
                <a:solidFill>
                  <a:srgbClr val="191919"/>
                </a:solidFill>
                <a:latin typeface="Helvetica Neue"/>
                <a:ea typeface="Helvetica Neue"/>
                <a:cs typeface="Helvetica Neue"/>
                <a:sym typeface="Helvetica Neue"/>
              </a:rPr>
              <a:t>R Relevant</a:t>
            </a:r>
            <a:br>
              <a:rPr lang="en-US" sz="1400" b="0" i="0">
                <a:solidFill>
                  <a:srgbClr val="191919"/>
                </a:solidFill>
                <a:latin typeface="Helvetica Neue"/>
                <a:ea typeface="Helvetica Neue"/>
                <a:cs typeface="Helvetica Neue"/>
                <a:sym typeface="Helvetica Neue"/>
              </a:rPr>
            </a:br>
            <a:r>
              <a:rPr lang="en-US" sz="1400" b="0" i="0">
                <a:solidFill>
                  <a:srgbClr val="191919"/>
                </a:solidFill>
                <a:latin typeface="Helvetica Neue"/>
                <a:ea typeface="Helvetica Neue"/>
                <a:cs typeface="Helvetica Neue"/>
                <a:sym typeface="Helvetica Neue"/>
              </a:rPr>
              <a:t>Aside from being interesting and novel, the research question should be relevant to the scientific community and people involved in your area of study. If possible, your research question should also be relevant to the public’s interest.</a:t>
            </a:r>
            <a:endParaRPr/>
          </a:p>
          <a:p>
            <a:pPr marL="0" marR="0" lvl="0" indent="0" algn="l" rtl="0">
              <a:spcBef>
                <a:spcPts val="0"/>
              </a:spcBef>
              <a:spcAft>
                <a:spcPts val="0"/>
              </a:spcAft>
              <a:buNone/>
            </a:pPr>
            <a:r>
              <a:rPr lang="en-US" sz="1400" b="0" i="0">
                <a:solidFill>
                  <a:srgbClr val="191919"/>
                </a:solidFill>
                <a:latin typeface="Helvetica Neue"/>
                <a:ea typeface="Helvetica Neue"/>
                <a:cs typeface="Helvetica Neue"/>
                <a:sym typeface="Helvetica Neue"/>
              </a:rPr>
              <a:t>	-</a:t>
            </a:r>
            <a:r>
              <a:rPr lang="en-US" sz="1400" b="0" i="0" err="1">
                <a:solidFill>
                  <a:srgbClr val="191919"/>
                </a:solidFill>
                <a:latin typeface="Helvetica Neue"/>
                <a:ea typeface="Helvetica Neue"/>
                <a:cs typeface="Helvetica Neue"/>
                <a:sym typeface="Helvetica Neue"/>
              </a:rPr>
              <a:t>Hulley</a:t>
            </a:r>
            <a:r>
              <a:rPr lang="en-US" sz="1400" b="0" i="0">
                <a:solidFill>
                  <a:srgbClr val="191919"/>
                </a:solidFill>
                <a:latin typeface="Helvetica Neue"/>
                <a:ea typeface="Helvetica Neue"/>
                <a:cs typeface="Helvetica Neue"/>
                <a:sym typeface="Helvetica Neue"/>
              </a:rPr>
              <a:t> et al. (2007)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21" descr="A screenshot of a research paper&#10;&#10;Description automatically generated">
            <a:hlinkClick r:id="rId3"/>
          </p:cNvPr>
          <p:cNvPicPr preferRelativeResize="0">
            <a:picLocks noGrp="1"/>
          </p:cNvPicPr>
          <p:nvPr>
            <p:ph type="body" idx="1"/>
          </p:nvPr>
        </p:nvPicPr>
        <p:blipFill rotWithShape="1">
          <a:blip r:embed="rId4">
            <a:alphaModFix/>
          </a:blip>
          <a:srcRect/>
          <a:stretch/>
        </p:blipFill>
        <p:spPr>
          <a:xfrm>
            <a:off x="2383542" y="0"/>
            <a:ext cx="6158822" cy="5160398"/>
          </a:xfrm>
          <a:prstGeom prst="rect">
            <a:avLst/>
          </a:prstGeom>
          <a:noFill/>
          <a:ln>
            <a:noFill/>
          </a:ln>
        </p:spPr>
      </p:pic>
      <p:sp>
        <p:nvSpPr>
          <p:cNvPr id="233" name="Google Shape;233;p21"/>
          <p:cNvSpPr txBox="1"/>
          <p:nvPr/>
        </p:nvSpPr>
        <p:spPr>
          <a:xfrm>
            <a:off x="0" y="0"/>
            <a:ext cx="237802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Helvetica Neue"/>
                <a:ea typeface="Helvetica Neue"/>
                <a:cs typeface="Helvetica Neue"/>
                <a:sym typeface="Helvetica Neue"/>
              </a:rPr>
              <a:t>From </a:t>
            </a:r>
            <a:r>
              <a:rPr lang="en-US" sz="1800" u="sng">
                <a:solidFill>
                  <a:schemeClr val="dk1"/>
                </a:solidFill>
                <a:latin typeface="Helvetica Neue"/>
                <a:ea typeface="Helvetica Neue"/>
                <a:cs typeface="Helvetica Neue"/>
                <a:sym typeface="Helvetica Neue"/>
                <a:hlinkClick r:id="rId3">
                  <a:extLst>
                    <a:ext uri="{A12FA001-AC4F-418D-AE19-62706E023703}">
                      <ahyp:hlinkClr xmlns:ahyp="http://schemas.microsoft.com/office/drawing/2018/hyperlinkcolor" val="tx"/>
                    </a:ext>
                  </a:extLst>
                </a:hlinkClick>
              </a:rPr>
              <a:t>York University</a:t>
            </a:r>
            <a:r>
              <a:rPr lang="en-US" sz="1800">
                <a:solidFill>
                  <a:schemeClr val="dk1"/>
                </a:solidFill>
                <a:latin typeface="Helvetica Neue"/>
                <a:ea typeface="Helvetica Neue"/>
                <a:cs typeface="Helvetica Neue"/>
                <a:sym typeface="Helvetica Neue"/>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70631B-70C7-1F84-28D6-3EB2648295B2}"/>
              </a:ext>
            </a:extLst>
          </p:cNvPr>
          <p:cNvPicPr>
            <a:picLocks noChangeAspect="1"/>
          </p:cNvPicPr>
          <p:nvPr/>
        </p:nvPicPr>
        <p:blipFill>
          <a:blip r:embed="rId2"/>
          <a:stretch>
            <a:fillRect/>
          </a:stretch>
        </p:blipFill>
        <p:spPr>
          <a:xfrm>
            <a:off x="21038" y="228600"/>
            <a:ext cx="7404497" cy="4600852"/>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CF587F13-F442-3E0E-7D2D-6A6E9F274058}"/>
                  </a:ext>
                </a:extLst>
              </p14:cNvPr>
              <p14:cNvContentPartPr/>
              <p14:nvPr/>
            </p14:nvContentPartPr>
            <p14:xfrm>
              <a:off x="366192" y="463896"/>
              <a:ext cx="1217880" cy="28080"/>
            </p14:xfrm>
          </p:contentPart>
        </mc:Choice>
        <mc:Fallback>
          <p:pic>
            <p:nvPicPr>
              <p:cNvPr id="6" name="Ink 5">
                <a:extLst>
                  <a:ext uri="{FF2B5EF4-FFF2-40B4-BE49-F238E27FC236}">
                    <a16:creationId xmlns:a16="http://schemas.microsoft.com/office/drawing/2014/main" id="{CF587F13-F442-3E0E-7D2D-6A6E9F274058}"/>
                  </a:ext>
                </a:extLst>
              </p:cNvPr>
              <p:cNvPicPr/>
              <p:nvPr/>
            </p:nvPicPr>
            <p:blipFill>
              <a:blip r:embed="rId4"/>
              <a:stretch>
                <a:fillRect/>
              </a:stretch>
            </p:blipFill>
            <p:spPr>
              <a:xfrm>
                <a:off x="312192" y="356256"/>
                <a:ext cx="132552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20F7B6CB-1910-53F1-83CF-C33ED9CE874C}"/>
                  </a:ext>
                </a:extLst>
              </p14:cNvPr>
              <p14:cNvContentPartPr/>
              <p14:nvPr/>
            </p14:nvContentPartPr>
            <p14:xfrm>
              <a:off x="6257952" y="982296"/>
              <a:ext cx="726120" cy="7920"/>
            </p14:xfrm>
          </p:contentPart>
        </mc:Choice>
        <mc:Fallback>
          <p:pic>
            <p:nvPicPr>
              <p:cNvPr id="8" name="Ink 7">
                <a:extLst>
                  <a:ext uri="{FF2B5EF4-FFF2-40B4-BE49-F238E27FC236}">
                    <a16:creationId xmlns:a16="http://schemas.microsoft.com/office/drawing/2014/main" id="{20F7B6CB-1910-53F1-83CF-C33ED9CE874C}"/>
                  </a:ext>
                </a:extLst>
              </p:cNvPr>
              <p:cNvPicPr/>
              <p:nvPr/>
            </p:nvPicPr>
            <p:blipFill>
              <a:blip r:embed="rId6"/>
              <a:stretch>
                <a:fillRect/>
              </a:stretch>
            </p:blipFill>
            <p:spPr>
              <a:xfrm>
                <a:off x="6204312" y="874656"/>
                <a:ext cx="83376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Ink 8">
                <a:extLst>
                  <a:ext uri="{FF2B5EF4-FFF2-40B4-BE49-F238E27FC236}">
                    <a16:creationId xmlns:a16="http://schemas.microsoft.com/office/drawing/2014/main" id="{FA43FFA9-96BE-BACB-76C2-4865FF332C39}"/>
                  </a:ext>
                </a:extLst>
              </p14:cNvPr>
              <p14:cNvContentPartPr/>
              <p14:nvPr/>
            </p14:nvContentPartPr>
            <p14:xfrm>
              <a:off x="295992" y="1153296"/>
              <a:ext cx="3295080" cy="28800"/>
            </p14:xfrm>
          </p:contentPart>
        </mc:Choice>
        <mc:Fallback>
          <p:pic>
            <p:nvPicPr>
              <p:cNvPr id="9" name="Ink 8">
                <a:extLst>
                  <a:ext uri="{FF2B5EF4-FFF2-40B4-BE49-F238E27FC236}">
                    <a16:creationId xmlns:a16="http://schemas.microsoft.com/office/drawing/2014/main" id="{FA43FFA9-96BE-BACB-76C2-4865FF332C39}"/>
                  </a:ext>
                </a:extLst>
              </p:cNvPr>
              <p:cNvPicPr/>
              <p:nvPr/>
            </p:nvPicPr>
            <p:blipFill>
              <a:blip r:embed="rId8"/>
              <a:stretch>
                <a:fillRect/>
              </a:stretch>
            </p:blipFill>
            <p:spPr>
              <a:xfrm>
                <a:off x="241992" y="1045656"/>
                <a:ext cx="3402720" cy="244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Ink 9">
                <a:extLst>
                  <a:ext uri="{FF2B5EF4-FFF2-40B4-BE49-F238E27FC236}">
                    <a16:creationId xmlns:a16="http://schemas.microsoft.com/office/drawing/2014/main" id="{8A1AAEC0-4A4C-4C20-81BD-415B15A69D62}"/>
                  </a:ext>
                </a:extLst>
              </p14:cNvPr>
              <p14:cNvContentPartPr/>
              <p14:nvPr/>
            </p14:nvContentPartPr>
            <p14:xfrm>
              <a:off x="6708632" y="1358937"/>
              <a:ext cx="639720" cy="20520"/>
            </p14:xfrm>
          </p:contentPart>
        </mc:Choice>
        <mc:Fallback>
          <p:pic>
            <p:nvPicPr>
              <p:cNvPr id="10" name="Ink 9">
                <a:extLst>
                  <a:ext uri="{FF2B5EF4-FFF2-40B4-BE49-F238E27FC236}">
                    <a16:creationId xmlns:a16="http://schemas.microsoft.com/office/drawing/2014/main" id="{8A1AAEC0-4A4C-4C20-81BD-415B15A69D62}"/>
                  </a:ext>
                </a:extLst>
              </p:cNvPr>
              <p:cNvPicPr/>
              <p:nvPr/>
            </p:nvPicPr>
            <p:blipFill>
              <a:blip r:embed="rId10"/>
              <a:stretch>
                <a:fillRect/>
              </a:stretch>
            </p:blipFill>
            <p:spPr>
              <a:xfrm>
                <a:off x="6654992" y="1250937"/>
                <a:ext cx="74736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Ink 10">
                <a:extLst>
                  <a:ext uri="{FF2B5EF4-FFF2-40B4-BE49-F238E27FC236}">
                    <a16:creationId xmlns:a16="http://schemas.microsoft.com/office/drawing/2014/main" id="{34F93E56-2FD7-ECB6-89D1-5DD6B210AB0B}"/>
                  </a:ext>
                </a:extLst>
              </p14:cNvPr>
              <p14:cNvContentPartPr/>
              <p14:nvPr/>
            </p14:nvContentPartPr>
            <p14:xfrm>
              <a:off x="347432" y="1564857"/>
              <a:ext cx="923400" cy="6120"/>
            </p14:xfrm>
          </p:contentPart>
        </mc:Choice>
        <mc:Fallback>
          <p:pic>
            <p:nvPicPr>
              <p:cNvPr id="11" name="Ink 10">
                <a:extLst>
                  <a:ext uri="{FF2B5EF4-FFF2-40B4-BE49-F238E27FC236}">
                    <a16:creationId xmlns:a16="http://schemas.microsoft.com/office/drawing/2014/main" id="{34F93E56-2FD7-ECB6-89D1-5DD6B210AB0B}"/>
                  </a:ext>
                </a:extLst>
              </p:cNvPr>
              <p:cNvPicPr/>
              <p:nvPr/>
            </p:nvPicPr>
            <p:blipFill>
              <a:blip r:embed="rId12"/>
              <a:stretch>
                <a:fillRect/>
              </a:stretch>
            </p:blipFill>
            <p:spPr>
              <a:xfrm>
                <a:off x="293792" y="1457217"/>
                <a:ext cx="103104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Ink 11">
                <a:extLst>
                  <a:ext uri="{FF2B5EF4-FFF2-40B4-BE49-F238E27FC236}">
                    <a16:creationId xmlns:a16="http://schemas.microsoft.com/office/drawing/2014/main" id="{656CA150-19E4-72D5-F392-0335604B4078}"/>
                  </a:ext>
                </a:extLst>
              </p14:cNvPr>
              <p14:cNvContentPartPr/>
              <p14:nvPr/>
            </p14:nvContentPartPr>
            <p14:xfrm>
              <a:off x="5136152" y="1935657"/>
              <a:ext cx="2033280" cy="14400"/>
            </p14:xfrm>
          </p:contentPart>
        </mc:Choice>
        <mc:Fallback>
          <p:pic>
            <p:nvPicPr>
              <p:cNvPr id="12" name="Ink 11">
                <a:extLst>
                  <a:ext uri="{FF2B5EF4-FFF2-40B4-BE49-F238E27FC236}">
                    <a16:creationId xmlns:a16="http://schemas.microsoft.com/office/drawing/2014/main" id="{656CA150-19E4-72D5-F392-0335604B4078}"/>
                  </a:ext>
                </a:extLst>
              </p:cNvPr>
              <p:cNvPicPr/>
              <p:nvPr/>
            </p:nvPicPr>
            <p:blipFill>
              <a:blip r:embed="rId14"/>
              <a:stretch>
                <a:fillRect/>
              </a:stretch>
            </p:blipFill>
            <p:spPr>
              <a:xfrm>
                <a:off x="5082512" y="1828017"/>
                <a:ext cx="2140920" cy="2300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Ink 12">
                <a:extLst>
                  <a:ext uri="{FF2B5EF4-FFF2-40B4-BE49-F238E27FC236}">
                    <a16:creationId xmlns:a16="http://schemas.microsoft.com/office/drawing/2014/main" id="{29A196D7-5292-0856-7418-995186B72348}"/>
                  </a:ext>
                </a:extLst>
              </p14:cNvPr>
              <p14:cNvContentPartPr/>
              <p14:nvPr/>
            </p14:nvContentPartPr>
            <p14:xfrm>
              <a:off x="6123272" y="2341737"/>
              <a:ext cx="203040" cy="7920"/>
            </p14:xfrm>
          </p:contentPart>
        </mc:Choice>
        <mc:Fallback>
          <p:pic>
            <p:nvPicPr>
              <p:cNvPr id="13" name="Ink 12">
                <a:extLst>
                  <a:ext uri="{FF2B5EF4-FFF2-40B4-BE49-F238E27FC236}">
                    <a16:creationId xmlns:a16="http://schemas.microsoft.com/office/drawing/2014/main" id="{29A196D7-5292-0856-7418-995186B72348}"/>
                  </a:ext>
                </a:extLst>
              </p:cNvPr>
              <p:cNvPicPr/>
              <p:nvPr/>
            </p:nvPicPr>
            <p:blipFill>
              <a:blip r:embed="rId16"/>
              <a:stretch>
                <a:fillRect/>
              </a:stretch>
            </p:blipFill>
            <p:spPr>
              <a:xfrm>
                <a:off x="6069272" y="2234097"/>
                <a:ext cx="31068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Ink 13">
                <a:extLst>
                  <a:ext uri="{FF2B5EF4-FFF2-40B4-BE49-F238E27FC236}">
                    <a16:creationId xmlns:a16="http://schemas.microsoft.com/office/drawing/2014/main" id="{950955EB-BAC8-C90D-4782-BE4671D657F9}"/>
                  </a:ext>
                </a:extLst>
              </p14:cNvPr>
              <p14:cNvContentPartPr/>
              <p14:nvPr/>
            </p14:nvContentPartPr>
            <p14:xfrm>
              <a:off x="818312" y="3092697"/>
              <a:ext cx="2455200" cy="24840"/>
            </p14:xfrm>
          </p:contentPart>
        </mc:Choice>
        <mc:Fallback>
          <p:pic>
            <p:nvPicPr>
              <p:cNvPr id="14" name="Ink 13">
                <a:extLst>
                  <a:ext uri="{FF2B5EF4-FFF2-40B4-BE49-F238E27FC236}">
                    <a16:creationId xmlns:a16="http://schemas.microsoft.com/office/drawing/2014/main" id="{950955EB-BAC8-C90D-4782-BE4671D657F9}"/>
                  </a:ext>
                </a:extLst>
              </p:cNvPr>
              <p:cNvPicPr/>
              <p:nvPr/>
            </p:nvPicPr>
            <p:blipFill>
              <a:blip r:embed="rId18"/>
              <a:stretch>
                <a:fillRect/>
              </a:stretch>
            </p:blipFill>
            <p:spPr>
              <a:xfrm>
                <a:off x="764312" y="2984697"/>
                <a:ext cx="2562840" cy="2404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Ink 14">
                <a:extLst>
                  <a:ext uri="{FF2B5EF4-FFF2-40B4-BE49-F238E27FC236}">
                    <a16:creationId xmlns:a16="http://schemas.microsoft.com/office/drawing/2014/main" id="{6924A1CB-6742-C6B5-E020-9057D5D4E50A}"/>
                  </a:ext>
                </a:extLst>
              </p14:cNvPr>
              <p14:cNvContentPartPr/>
              <p14:nvPr/>
            </p14:nvContentPartPr>
            <p14:xfrm>
              <a:off x="2361992" y="3509937"/>
              <a:ext cx="905760" cy="12240"/>
            </p14:xfrm>
          </p:contentPart>
        </mc:Choice>
        <mc:Fallback>
          <p:pic>
            <p:nvPicPr>
              <p:cNvPr id="15" name="Ink 14">
                <a:extLst>
                  <a:ext uri="{FF2B5EF4-FFF2-40B4-BE49-F238E27FC236}">
                    <a16:creationId xmlns:a16="http://schemas.microsoft.com/office/drawing/2014/main" id="{6924A1CB-6742-C6B5-E020-9057D5D4E50A}"/>
                  </a:ext>
                </a:extLst>
              </p:cNvPr>
              <p:cNvPicPr/>
              <p:nvPr/>
            </p:nvPicPr>
            <p:blipFill>
              <a:blip r:embed="rId20"/>
              <a:stretch>
                <a:fillRect/>
              </a:stretch>
            </p:blipFill>
            <p:spPr>
              <a:xfrm>
                <a:off x="2308352" y="3401937"/>
                <a:ext cx="1013400" cy="2278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Ink 15">
                <a:extLst>
                  <a:ext uri="{FF2B5EF4-FFF2-40B4-BE49-F238E27FC236}">
                    <a16:creationId xmlns:a16="http://schemas.microsoft.com/office/drawing/2014/main" id="{1087364B-6719-CDD3-71A1-F5BE3BD183B9}"/>
                  </a:ext>
                </a:extLst>
              </p14:cNvPr>
              <p14:cNvContentPartPr/>
              <p14:nvPr/>
            </p14:nvContentPartPr>
            <p14:xfrm>
              <a:off x="5706392" y="3173337"/>
              <a:ext cx="1873440" cy="247680"/>
            </p14:xfrm>
          </p:contentPart>
        </mc:Choice>
        <mc:Fallback>
          <p:pic>
            <p:nvPicPr>
              <p:cNvPr id="16" name="Ink 15">
                <a:extLst>
                  <a:ext uri="{FF2B5EF4-FFF2-40B4-BE49-F238E27FC236}">
                    <a16:creationId xmlns:a16="http://schemas.microsoft.com/office/drawing/2014/main" id="{1087364B-6719-CDD3-71A1-F5BE3BD183B9}"/>
                  </a:ext>
                </a:extLst>
              </p:cNvPr>
              <p:cNvPicPr/>
              <p:nvPr/>
            </p:nvPicPr>
            <p:blipFill>
              <a:blip r:embed="rId22"/>
              <a:stretch>
                <a:fillRect/>
              </a:stretch>
            </p:blipFill>
            <p:spPr>
              <a:xfrm>
                <a:off x="5697392" y="3164337"/>
                <a:ext cx="1891080" cy="2653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Ink 16">
                <a:extLst>
                  <a:ext uri="{FF2B5EF4-FFF2-40B4-BE49-F238E27FC236}">
                    <a16:creationId xmlns:a16="http://schemas.microsoft.com/office/drawing/2014/main" id="{CC9A6010-3A1E-3D5C-6326-01E5E68852C1}"/>
                  </a:ext>
                </a:extLst>
              </p14:cNvPr>
              <p14:cNvContentPartPr/>
              <p14:nvPr/>
            </p14:nvContentPartPr>
            <p14:xfrm>
              <a:off x="222512" y="3383937"/>
              <a:ext cx="2134080" cy="246960"/>
            </p14:xfrm>
          </p:contentPart>
        </mc:Choice>
        <mc:Fallback>
          <p:pic>
            <p:nvPicPr>
              <p:cNvPr id="17" name="Ink 16">
                <a:extLst>
                  <a:ext uri="{FF2B5EF4-FFF2-40B4-BE49-F238E27FC236}">
                    <a16:creationId xmlns:a16="http://schemas.microsoft.com/office/drawing/2014/main" id="{CC9A6010-3A1E-3D5C-6326-01E5E68852C1}"/>
                  </a:ext>
                </a:extLst>
              </p:cNvPr>
              <p:cNvPicPr/>
              <p:nvPr/>
            </p:nvPicPr>
            <p:blipFill>
              <a:blip r:embed="rId24"/>
              <a:stretch>
                <a:fillRect/>
              </a:stretch>
            </p:blipFill>
            <p:spPr>
              <a:xfrm>
                <a:off x="213872" y="3375297"/>
                <a:ext cx="2151720" cy="2646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Ink 17">
                <a:extLst>
                  <a:ext uri="{FF2B5EF4-FFF2-40B4-BE49-F238E27FC236}">
                    <a16:creationId xmlns:a16="http://schemas.microsoft.com/office/drawing/2014/main" id="{908D90F3-AD69-0D6A-F52F-CDD16676A629}"/>
                  </a:ext>
                </a:extLst>
              </p14:cNvPr>
              <p14:cNvContentPartPr/>
              <p14:nvPr/>
            </p14:nvContentPartPr>
            <p14:xfrm>
              <a:off x="271832" y="602937"/>
              <a:ext cx="3672360" cy="299160"/>
            </p14:xfrm>
          </p:contentPart>
        </mc:Choice>
        <mc:Fallback>
          <p:pic>
            <p:nvPicPr>
              <p:cNvPr id="18" name="Ink 17">
                <a:extLst>
                  <a:ext uri="{FF2B5EF4-FFF2-40B4-BE49-F238E27FC236}">
                    <a16:creationId xmlns:a16="http://schemas.microsoft.com/office/drawing/2014/main" id="{908D90F3-AD69-0D6A-F52F-CDD16676A629}"/>
                  </a:ext>
                </a:extLst>
              </p:cNvPr>
              <p:cNvPicPr/>
              <p:nvPr/>
            </p:nvPicPr>
            <p:blipFill>
              <a:blip r:embed="rId26"/>
              <a:stretch>
                <a:fillRect/>
              </a:stretch>
            </p:blipFill>
            <p:spPr>
              <a:xfrm>
                <a:off x="263192" y="593937"/>
                <a:ext cx="3690000" cy="31680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9" name="Ink 18">
                <a:extLst>
                  <a:ext uri="{FF2B5EF4-FFF2-40B4-BE49-F238E27FC236}">
                    <a16:creationId xmlns:a16="http://schemas.microsoft.com/office/drawing/2014/main" id="{C8DD6427-1373-0F2D-5406-E21127C1DD40}"/>
                  </a:ext>
                </a:extLst>
              </p14:cNvPr>
              <p14:cNvContentPartPr/>
              <p14:nvPr/>
            </p14:nvContentPartPr>
            <p14:xfrm>
              <a:off x="67712" y="794817"/>
              <a:ext cx="215640" cy="2634480"/>
            </p14:xfrm>
          </p:contentPart>
        </mc:Choice>
        <mc:Fallback>
          <p:pic>
            <p:nvPicPr>
              <p:cNvPr id="19" name="Ink 18">
                <a:extLst>
                  <a:ext uri="{FF2B5EF4-FFF2-40B4-BE49-F238E27FC236}">
                    <a16:creationId xmlns:a16="http://schemas.microsoft.com/office/drawing/2014/main" id="{C8DD6427-1373-0F2D-5406-E21127C1DD40}"/>
                  </a:ext>
                </a:extLst>
              </p:cNvPr>
              <p:cNvPicPr/>
              <p:nvPr/>
            </p:nvPicPr>
            <p:blipFill>
              <a:blip r:embed="rId28"/>
              <a:stretch>
                <a:fillRect/>
              </a:stretch>
            </p:blipFill>
            <p:spPr>
              <a:xfrm>
                <a:off x="59072" y="785817"/>
                <a:ext cx="233280" cy="26521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Ink 19">
                <a:extLst>
                  <a:ext uri="{FF2B5EF4-FFF2-40B4-BE49-F238E27FC236}">
                    <a16:creationId xmlns:a16="http://schemas.microsoft.com/office/drawing/2014/main" id="{32F011A3-5FBD-B02B-B373-AAA1A2A8788A}"/>
                  </a:ext>
                </a:extLst>
              </p14:cNvPr>
              <p14:cNvContentPartPr/>
              <p14:nvPr/>
            </p14:nvContentPartPr>
            <p14:xfrm>
              <a:off x="6028232" y="4223817"/>
              <a:ext cx="978840" cy="40680"/>
            </p14:xfrm>
          </p:contentPart>
        </mc:Choice>
        <mc:Fallback>
          <p:pic>
            <p:nvPicPr>
              <p:cNvPr id="20" name="Ink 19">
                <a:extLst>
                  <a:ext uri="{FF2B5EF4-FFF2-40B4-BE49-F238E27FC236}">
                    <a16:creationId xmlns:a16="http://schemas.microsoft.com/office/drawing/2014/main" id="{32F011A3-5FBD-B02B-B373-AAA1A2A8788A}"/>
                  </a:ext>
                </a:extLst>
              </p:cNvPr>
              <p:cNvPicPr/>
              <p:nvPr/>
            </p:nvPicPr>
            <p:blipFill>
              <a:blip r:embed="rId30"/>
              <a:stretch>
                <a:fillRect/>
              </a:stretch>
            </p:blipFill>
            <p:spPr>
              <a:xfrm>
                <a:off x="5974592" y="4116177"/>
                <a:ext cx="108648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Ink 21">
                <a:extLst>
                  <a:ext uri="{FF2B5EF4-FFF2-40B4-BE49-F238E27FC236}">
                    <a16:creationId xmlns:a16="http://schemas.microsoft.com/office/drawing/2014/main" id="{3991C755-BBDD-60E0-424D-96BBF68E99BA}"/>
                  </a:ext>
                </a:extLst>
              </p14:cNvPr>
              <p14:cNvContentPartPr/>
              <p14:nvPr/>
            </p14:nvContentPartPr>
            <p14:xfrm>
              <a:off x="371192" y="4660497"/>
              <a:ext cx="6984720" cy="83880"/>
            </p14:xfrm>
          </p:contentPart>
        </mc:Choice>
        <mc:Fallback>
          <p:pic>
            <p:nvPicPr>
              <p:cNvPr id="22" name="Ink 21">
                <a:extLst>
                  <a:ext uri="{FF2B5EF4-FFF2-40B4-BE49-F238E27FC236}">
                    <a16:creationId xmlns:a16="http://schemas.microsoft.com/office/drawing/2014/main" id="{3991C755-BBDD-60E0-424D-96BBF68E99BA}"/>
                  </a:ext>
                </a:extLst>
              </p:cNvPr>
              <p:cNvPicPr/>
              <p:nvPr/>
            </p:nvPicPr>
            <p:blipFill>
              <a:blip r:embed="rId32"/>
              <a:stretch>
                <a:fillRect/>
              </a:stretch>
            </p:blipFill>
            <p:spPr>
              <a:xfrm>
                <a:off x="317192" y="4552497"/>
                <a:ext cx="7092360" cy="2995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Ink 22">
                <a:extLst>
                  <a:ext uri="{FF2B5EF4-FFF2-40B4-BE49-F238E27FC236}">
                    <a16:creationId xmlns:a16="http://schemas.microsoft.com/office/drawing/2014/main" id="{24197C40-1A2E-637C-7B22-1FE52AF6E219}"/>
                  </a:ext>
                </a:extLst>
              </p14:cNvPr>
              <p14:cNvContentPartPr/>
              <p14:nvPr/>
            </p14:nvContentPartPr>
            <p14:xfrm>
              <a:off x="4400312" y="4443057"/>
              <a:ext cx="2718000" cy="41040"/>
            </p14:xfrm>
          </p:contentPart>
        </mc:Choice>
        <mc:Fallback>
          <p:pic>
            <p:nvPicPr>
              <p:cNvPr id="23" name="Ink 22">
                <a:extLst>
                  <a:ext uri="{FF2B5EF4-FFF2-40B4-BE49-F238E27FC236}">
                    <a16:creationId xmlns:a16="http://schemas.microsoft.com/office/drawing/2014/main" id="{24197C40-1A2E-637C-7B22-1FE52AF6E219}"/>
                  </a:ext>
                </a:extLst>
              </p:cNvPr>
              <p:cNvPicPr/>
              <p:nvPr/>
            </p:nvPicPr>
            <p:blipFill>
              <a:blip r:embed="rId34"/>
              <a:stretch>
                <a:fillRect/>
              </a:stretch>
            </p:blipFill>
            <p:spPr>
              <a:xfrm>
                <a:off x="4346672" y="4335057"/>
                <a:ext cx="282564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4" name="Ink 23">
                <a:extLst>
                  <a:ext uri="{FF2B5EF4-FFF2-40B4-BE49-F238E27FC236}">
                    <a16:creationId xmlns:a16="http://schemas.microsoft.com/office/drawing/2014/main" id="{A321F935-90ED-FF84-6360-C42765AA52FB}"/>
                  </a:ext>
                </a:extLst>
              </p14:cNvPr>
              <p14:cNvContentPartPr/>
              <p14:nvPr/>
            </p14:nvContentPartPr>
            <p14:xfrm>
              <a:off x="4685072" y="4532337"/>
              <a:ext cx="1936080" cy="25920"/>
            </p14:xfrm>
          </p:contentPart>
        </mc:Choice>
        <mc:Fallback>
          <p:pic>
            <p:nvPicPr>
              <p:cNvPr id="24" name="Ink 23">
                <a:extLst>
                  <a:ext uri="{FF2B5EF4-FFF2-40B4-BE49-F238E27FC236}">
                    <a16:creationId xmlns:a16="http://schemas.microsoft.com/office/drawing/2014/main" id="{A321F935-90ED-FF84-6360-C42765AA52FB}"/>
                  </a:ext>
                </a:extLst>
              </p:cNvPr>
              <p:cNvPicPr/>
              <p:nvPr/>
            </p:nvPicPr>
            <p:blipFill>
              <a:blip r:embed="rId36"/>
              <a:stretch>
                <a:fillRect/>
              </a:stretch>
            </p:blipFill>
            <p:spPr>
              <a:xfrm>
                <a:off x="4676072" y="4523697"/>
                <a:ext cx="195372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5" name="Ink 24">
                <a:extLst>
                  <a:ext uri="{FF2B5EF4-FFF2-40B4-BE49-F238E27FC236}">
                    <a16:creationId xmlns:a16="http://schemas.microsoft.com/office/drawing/2014/main" id="{FDBAA8E8-6E30-3BD8-8A75-350F9A81CF9B}"/>
                  </a:ext>
                </a:extLst>
              </p14:cNvPr>
              <p14:cNvContentPartPr/>
              <p14:nvPr/>
            </p14:nvContentPartPr>
            <p14:xfrm>
              <a:off x="4790552" y="3585897"/>
              <a:ext cx="2043720" cy="228240"/>
            </p14:xfrm>
          </p:contentPart>
        </mc:Choice>
        <mc:Fallback>
          <p:pic>
            <p:nvPicPr>
              <p:cNvPr id="25" name="Ink 24">
                <a:extLst>
                  <a:ext uri="{FF2B5EF4-FFF2-40B4-BE49-F238E27FC236}">
                    <a16:creationId xmlns:a16="http://schemas.microsoft.com/office/drawing/2014/main" id="{FDBAA8E8-6E30-3BD8-8A75-350F9A81CF9B}"/>
                  </a:ext>
                </a:extLst>
              </p:cNvPr>
              <p:cNvPicPr/>
              <p:nvPr/>
            </p:nvPicPr>
            <p:blipFill>
              <a:blip r:embed="rId38"/>
              <a:stretch>
                <a:fillRect/>
              </a:stretch>
            </p:blipFill>
            <p:spPr>
              <a:xfrm>
                <a:off x="4781912" y="3576897"/>
                <a:ext cx="2061360" cy="2458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6" name="Ink 25">
                <a:extLst>
                  <a:ext uri="{FF2B5EF4-FFF2-40B4-BE49-F238E27FC236}">
                    <a16:creationId xmlns:a16="http://schemas.microsoft.com/office/drawing/2014/main" id="{0E174A71-ABE1-1FE2-D479-19BD95033A8B}"/>
                  </a:ext>
                </a:extLst>
              </p14:cNvPr>
              <p14:cNvContentPartPr/>
              <p14:nvPr/>
            </p14:nvContentPartPr>
            <p14:xfrm>
              <a:off x="230072" y="3778497"/>
              <a:ext cx="2060280" cy="201960"/>
            </p14:xfrm>
          </p:contentPart>
        </mc:Choice>
        <mc:Fallback>
          <p:pic>
            <p:nvPicPr>
              <p:cNvPr id="26" name="Ink 25">
                <a:extLst>
                  <a:ext uri="{FF2B5EF4-FFF2-40B4-BE49-F238E27FC236}">
                    <a16:creationId xmlns:a16="http://schemas.microsoft.com/office/drawing/2014/main" id="{0E174A71-ABE1-1FE2-D479-19BD95033A8B}"/>
                  </a:ext>
                </a:extLst>
              </p:cNvPr>
              <p:cNvPicPr/>
              <p:nvPr/>
            </p:nvPicPr>
            <p:blipFill>
              <a:blip r:embed="rId40"/>
              <a:stretch>
                <a:fillRect/>
              </a:stretch>
            </p:blipFill>
            <p:spPr>
              <a:xfrm>
                <a:off x="221432" y="3769857"/>
                <a:ext cx="2077920" cy="219600"/>
              </a:xfrm>
              <a:prstGeom prst="rect">
                <a:avLst/>
              </a:prstGeom>
            </p:spPr>
          </p:pic>
        </mc:Fallback>
      </mc:AlternateContent>
      <p:grpSp>
        <p:nvGrpSpPr>
          <p:cNvPr id="33" name="Group 32">
            <a:extLst>
              <a:ext uri="{FF2B5EF4-FFF2-40B4-BE49-F238E27FC236}">
                <a16:creationId xmlns:a16="http://schemas.microsoft.com/office/drawing/2014/main" id="{BDA39E75-D5BB-E296-8C72-182BAF727BFA}"/>
              </a:ext>
            </a:extLst>
          </p:cNvPr>
          <p:cNvGrpSpPr/>
          <p:nvPr/>
        </p:nvGrpSpPr>
        <p:grpSpPr>
          <a:xfrm>
            <a:off x="83552" y="3525057"/>
            <a:ext cx="144720" cy="394200"/>
            <a:chOff x="83552" y="3525057"/>
            <a:chExt cx="144720" cy="394200"/>
          </a:xfrm>
        </p:grpSpPr>
        <mc:AlternateContent xmlns:mc="http://schemas.openxmlformats.org/markup-compatibility/2006">
          <mc:Choice xmlns:p14="http://schemas.microsoft.com/office/powerpoint/2010/main" Requires="p14">
            <p:contentPart p14:bwMode="auto" r:id="rId41">
              <p14:nvContentPartPr>
                <p14:cNvPr id="27" name="Ink 26">
                  <a:extLst>
                    <a:ext uri="{FF2B5EF4-FFF2-40B4-BE49-F238E27FC236}">
                      <a16:creationId xmlns:a16="http://schemas.microsoft.com/office/drawing/2014/main" id="{517F0410-1F66-55FC-52AD-BD8E2E26E5C7}"/>
                    </a:ext>
                  </a:extLst>
                </p14:cNvPr>
                <p14:cNvContentPartPr/>
                <p14:nvPr/>
              </p14:nvContentPartPr>
              <p14:xfrm>
                <a:off x="83552" y="3540537"/>
                <a:ext cx="144720" cy="378720"/>
              </p14:xfrm>
            </p:contentPart>
          </mc:Choice>
          <mc:Fallback>
            <p:pic>
              <p:nvPicPr>
                <p:cNvPr id="27" name="Ink 26">
                  <a:extLst>
                    <a:ext uri="{FF2B5EF4-FFF2-40B4-BE49-F238E27FC236}">
                      <a16:creationId xmlns:a16="http://schemas.microsoft.com/office/drawing/2014/main" id="{517F0410-1F66-55FC-52AD-BD8E2E26E5C7}"/>
                    </a:ext>
                  </a:extLst>
                </p:cNvPr>
                <p:cNvPicPr/>
                <p:nvPr/>
              </p:nvPicPr>
              <p:blipFill>
                <a:blip r:embed="rId42"/>
                <a:stretch>
                  <a:fillRect/>
                </a:stretch>
              </p:blipFill>
              <p:spPr>
                <a:xfrm>
                  <a:off x="74552" y="3531537"/>
                  <a:ext cx="162360" cy="3963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8" name="Ink 27">
                  <a:extLst>
                    <a:ext uri="{FF2B5EF4-FFF2-40B4-BE49-F238E27FC236}">
                      <a16:creationId xmlns:a16="http://schemas.microsoft.com/office/drawing/2014/main" id="{4C6FF5A0-F194-25C5-AE18-794F31D6FC2B}"/>
                    </a:ext>
                  </a:extLst>
                </p14:cNvPr>
                <p14:cNvContentPartPr/>
                <p14:nvPr/>
              </p14:nvContentPartPr>
              <p14:xfrm>
                <a:off x="154472" y="3525057"/>
                <a:ext cx="360" cy="360"/>
              </p14:xfrm>
            </p:contentPart>
          </mc:Choice>
          <mc:Fallback>
            <p:pic>
              <p:nvPicPr>
                <p:cNvPr id="28" name="Ink 27">
                  <a:extLst>
                    <a:ext uri="{FF2B5EF4-FFF2-40B4-BE49-F238E27FC236}">
                      <a16:creationId xmlns:a16="http://schemas.microsoft.com/office/drawing/2014/main" id="{4C6FF5A0-F194-25C5-AE18-794F31D6FC2B}"/>
                    </a:ext>
                  </a:extLst>
                </p:cNvPr>
                <p:cNvPicPr/>
                <p:nvPr/>
              </p:nvPicPr>
              <p:blipFill>
                <a:blip r:embed="rId44"/>
                <a:stretch>
                  <a:fillRect/>
                </a:stretch>
              </p:blipFill>
              <p:spPr>
                <a:xfrm>
                  <a:off x="145472" y="351641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1" name="Ink 30">
                  <a:extLst>
                    <a:ext uri="{FF2B5EF4-FFF2-40B4-BE49-F238E27FC236}">
                      <a16:creationId xmlns:a16="http://schemas.microsoft.com/office/drawing/2014/main" id="{1D7263C7-E08A-2ED7-C459-BF21328DB7E6}"/>
                    </a:ext>
                  </a:extLst>
                </p14:cNvPr>
                <p14:cNvContentPartPr/>
                <p14:nvPr/>
              </p14:nvContentPartPr>
              <p14:xfrm>
                <a:off x="93632" y="3798657"/>
                <a:ext cx="132120" cy="117360"/>
              </p14:xfrm>
            </p:contentPart>
          </mc:Choice>
          <mc:Fallback>
            <p:pic>
              <p:nvPicPr>
                <p:cNvPr id="31" name="Ink 30">
                  <a:extLst>
                    <a:ext uri="{FF2B5EF4-FFF2-40B4-BE49-F238E27FC236}">
                      <a16:creationId xmlns:a16="http://schemas.microsoft.com/office/drawing/2014/main" id="{1D7263C7-E08A-2ED7-C459-BF21328DB7E6}"/>
                    </a:ext>
                  </a:extLst>
                </p:cNvPr>
                <p:cNvPicPr/>
                <p:nvPr/>
              </p:nvPicPr>
              <p:blipFill>
                <a:blip r:embed="rId46"/>
                <a:stretch>
                  <a:fillRect/>
                </a:stretch>
              </p:blipFill>
              <p:spPr>
                <a:xfrm>
                  <a:off x="84632" y="3790017"/>
                  <a:ext cx="149760" cy="135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7">
            <p14:nvContentPartPr>
              <p14:cNvPr id="34" name="Ink 33">
                <a:extLst>
                  <a:ext uri="{FF2B5EF4-FFF2-40B4-BE49-F238E27FC236}">
                    <a16:creationId xmlns:a16="http://schemas.microsoft.com/office/drawing/2014/main" id="{5A4E7B48-0EE9-F748-C713-C5B9A97D0B99}"/>
                  </a:ext>
                </a:extLst>
              </p14:cNvPr>
              <p14:cNvContentPartPr/>
              <p14:nvPr/>
            </p14:nvContentPartPr>
            <p14:xfrm>
              <a:off x="2373152" y="3580497"/>
              <a:ext cx="900360" cy="27000"/>
            </p14:xfrm>
          </p:contentPart>
        </mc:Choice>
        <mc:Fallback>
          <p:pic>
            <p:nvPicPr>
              <p:cNvPr id="34" name="Ink 33">
                <a:extLst>
                  <a:ext uri="{FF2B5EF4-FFF2-40B4-BE49-F238E27FC236}">
                    <a16:creationId xmlns:a16="http://schemas.microsoft.com/office/drawing/2014/main" id="{5A4E7B48-0EE9-F748-C713-C5B9A97D0B99}"/>
                  </a:ext>
                </a:extLst>
              </p:cNvPr>
              <p:cNvPicPr/>
              <p:nvPr/>
            </p:nvPicPr>
            <p:blipFill>
              <a:blip r:embed="rId48"/>
              <a:stretch>
                <a:fillRect/>
              </a:stretch>
            </p:blipFill>
            <p:spPr>
              <a:xfrm>
                <a:off x="2364512" y="3571857"/>
                <a:ext cx="91800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5" name="Ink 34">
                <a:extLst>
                  <a:ext uri="{FF2B5EF4-FFF2-40B4-BE49-F238E27FC236}">
                    <a16:creationId xmlns:a16="http://schemas.microsoft.com/office/drawing/2014/main" id="{68F290B8-AC57-02BC-436A-627BDEF76246}"/>
                  </a:ext>
                </a:extLst>
              </p14:cNvPr>
              <p14:cNvContentPartPr/>
              <p14:nvPr/>
            </p14:nvContentPartPr>
            <p14:xfrm>
              <a:off x="631832" y="4151457"/>
              <a:ext cx="1244520" cy="23760"/>
            </p14:xfrm>
          </p:contentPart>
        </mc:Choice>
        <mc:Fallback>
          <p:pic>
            <p:nvPicPr>
              <p:cNvPr id="35" name="Ink 34">
                <a:extLst>
                  <a:ext uri="{FF2B5EF4-FFF2-40B4-BE49-F238E27FC236}">
                    <a16:creationId xmlns:a16="http://schemas.microsoft.com/office/drawing/2014/main" id="{68F290B8-AC57-02BC-436A-627BDEF76246}"/>
                  </a:ext>
                </a:extLst>
              </p:cNvPr>
              <p:cNvPicPr/>
              <p:nvPr/>
            </p:nvPicPr>
            <p:blipFill>
              <a:blip r:embed="rId50"/>
              <a:stretch>
                <a:fillRect/>
              </a:stretch>
            </p:blipFill>
            <p:spPr>
              <a:xfrm>
                <a:off x="622832" y="4142457"/>
                <a:ext cx="126216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6" name="Ink 35">
                <a:extLst>
                  <a:ext uri="{FF2B5EF4-FFF2-40B4-BE49-F238E27FC236}">
                    <a16:creationId xmlns:a16="http://schemas.microsoft.com/office/drawing/2014/main" id="{456783B6-F0D5-FBCD-5766-DED087750211}"/>
                  </a:ext>
                </a:extLst>
              </p14:cNvPr>
              <p14:cNvContentPartPr/>
              <p14:nvPr/>
            </p14:nvContentPartPr>
            <p14:xfrm>
              <a:off x="643352" y="4079097"/>
              <a:ext cx="1215000" cy="24120"/>
            </p14:xfrm>
          </p:contentPart>
        </mc:Choice>
        <mc:Fallback>
          <p:pic>
            <p:nvPicPr>
              <p:cNvPr id="36" name="Ink 35">
                <a:extLst>
                  <a:ext uri="{FF2B5EF4-FFF2-40B4-BE49-F238E27FC236}">
                    <a16:creationId xmlns:a16="http://schemas.microsoft.com/office/drawing/2014/main" id="{456783B6-F0D5-FBCD-5766-DED087750211}"/>
                  </a:ext>
                </a:extLst>
              </p:cNvPr>
              <p:cNvPicPr/>
              <p:nvPr/>
            </p:nvPicPr>
            <p:blipFill>
              <a:blip r:embed="rId52"/>
              <a:stretch>
                <a:fillRect/>
              </a:stretch>
            </p:blipFill>
            <p:spPr>
              <a:xfrm>
                <a:off x="589712" y="3971097"/>
                <a:ext cx="1322640" cy="23976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3">
            <p14:nvContentPartPr>
              <p14:cNvPr id="37" name="Ink 36">
                <a:extLst>
                  <a:ext uri="{FF2B5EF4-FFF2-40B4-BE49-F238E27FC236}">
                    <a16:creationId xmlns:a16="http://schemas.microsoft.com/office/drawing/2014/main" id="{9C53BE2C-AA50-DD62-BFC2-CF4BB65991BF}"/>
                  </a:ext>
                </a:extLst>
              </p14:cNvPr>
              <p14:cNvContentPartPr/>
              <p14:nvPr/>
            </p14:nvContentPartPr>
            <p14:xfrm>
              <a:off x="5612792" y="1255617"/>
              <a:ext cx="1060560" cy="183960"/>
            </p14:xfrm>
          </p:contentPart>
        </mc:Choice>
        <mc:Fallback>
          <p:pic>
            <p:nvPicPr>
              <p:cNvPr id="37" name="Ink 36">
                <a:extLst>
                  <a:ext uri="{FF2B5EF4-FFF2-40B4-BE49-F238E27FC236}">
                    <a16:creationId xmlns:a16="http://schemas.microsoft.com/office/drawing/2014/main" id="{9C53BE2C-AA50-DD62-BFC2-CF4BB65991BF}"/>
                  </a:ext>
                </a:extLst>
              </p:cNvPr>
              <p:cNvPicPr/>
              <p:nvPr/>
            </p:nvPicPr>
            <p:blipFill>
              <a:blip r:embed="rId54"/>
              <a:stretch>
                <a:fillRect/>
              </a:stretch>
            </p:blipFill>
            <p:spPr>
              <a:xfrm>
                <a:off x="5594792" y="1147977"/>
                <a:ext cx="1096200" cy="399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5">
            <p14:nvContentPartPr>
              <p14:cNvPr id="38" name="Ink 37">
                <a:extLst>
                  <a:ext uri="{FF2B5EF4-FFF2-40B4-BE49-F238E27FC236}">
                    <a16:creationId xmlns:a16="http://schemas.microsoft.com/office/drawing/2014/main" id="{04330482-334A-B006-77EC-E9A8D8E14AD1}"/>
                  </a:ext>
                </a:extLst>
              </p14:cNvPr>
              <p14:cNvContentPartPr/>
              <p14:nvPr/>
            </p14:nvContentPartPr>
            <p14:xfrm>
              <a:off x="2533712" y="1440657"/>
              <a:ext cx="1258560" cy="225360"/>
            </p14:xfrm>
          </p:contentPart>
        </mc:Choice>
        <mc:Fallback>
          <p:pic>
            <p:nvPicPr>
              <p:cNvPr id="38" name="Ink 37">
                <a:extLst>
                  <a:ext uri="{FF2B5EF4-FFF2-40B4-BE49-F238E27FC236}">
                    <a16:creationId xmlns:a16="http://schemas.microsoft.com/office/drawing/2014/main" id="{04330482-334A-B006-77EC-E9A8D8E14AD1}"/>
                  </a:ext>
                </a:extLst>
              </p:cNvPr>
              <p:cNvPicPr/>
              <p:nvPr/>
            </p:nvPicPr>
            <p:blipFill>
              <a:blip r:embed="rId56"/>
              <a:stretch>
                <a:fillRect/>
              </a:stretch>
            </p:blipFill>
            <p:spPr>
              <a:xfrm>
                <a:off x="2516072" y="1333017"/>
                <a:ext cx="1294200" cy="441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7">
            <p14:nvContentPartPr>
              <p14:cNvPr id="39" name="Ink 38">
                <a:extLst>
                  <a:ext uri="{FF2B5EF4-FFF2-40B4-BE49-F238E27FC236}">
                    <a16:creationId xmlns:a16="http://schemas.microsoft.com/office/drawing/2014/main" id="{61B35286-9ACE-2877-E397-0D509EA2AA98}"/>
                  </a:ext>
                </a:extLst>
              </p14:cNvPr>
              <p14:cNvContentPartPr/>
              <p14:nvPr/>
            </p14:nvContentPartPr>
            <p14:xfrm>
              <a:off x="4299152" y="1842417"/>
              <a:ext cx="829440" cy="223200"/>
            </p14:xfrm>
          </p:contentPart>
        </mc:Choice>
        <mc:Fallback>
          <p:pic>
            <p:nvPicPr>
              <p:cNvPr id="39" name="Ink 38">
                <a:extLst>
                  <a:ext uri="{FF2B5EF4-FFF2-40B4-BE49-F238E27FC236}">
                    <a16:creationId xmlns:a16="http://schemas.microsoft.com/office/drawing/2014/main" id="{61B35286-9ACE-2877-E397-0D509EA2AA98}"/>
                  </a:ext>
                </a:extLst>
              </p:cNvPr>
              <p:cNvPicPr/>
              <p:nvPr/>
            </p:nvPicPr>
            <p:blipFill>
              <a:blip r:embed="rId58"/>
              <a:stretch>
                <a:fillRect/>
              </a:stretch>
            </p:blipFill>
            <p:spPr>
              <a:xfrm>
                <a:off x="4281512" y="1734777"/>
                <a:ext cx="865080" cy="4388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9">
            <p14:nvContentPartPr>
              <p14:cNvPr id="40" name="Ink 39">
                <a:extLst>
                  <a:ext uri="{FF2B5EF4-FFF2-40B4-BE49-F238E27FC236}">
                    <a16:creationId xmlns:a16="http://schemas.microsoft.com/office/drawing/2014/main" id="{23A51DC1-B390-A593-2D9B-0E9B6A155578}"/>
                  </a:ext>
                </a:extLst>
              </p14:cNvPr>
              <p14:cNvContentPartPr/>
              <p14:nvPr/>
            </p14:nvContentPartPr>
            <p14:xfrm>
              <a:off x="2100632" y="2792817"/>
              <a:ext cx="1813320" cy="239760"/>
            </p14:xfrm>
          </p:contentPart>
        </mc:Choice>
        <mc:Fallback>
          <p:pic>
            <p:nvPicPr>
              <p:cNvPr id="40" name="Ink 39">
                <a:extLst>
                  <a:ext uri="{FF2B5EF4-FFF2-40B4-BE49-F238E27FC236}">
                    <a16:creationId xmlns:a16="http://schemas.microsoft.com/office/drawing/2014/main" id="{23A51DC1-B390-A593-2D9B-0E9B6A155578}"/>
                  </a:ext>
                </a:extLst>
              </p:cNvPr>
              <p:cNvPicPr/>
              <p:nvPr/>
            </p:nvPicPr>
            <p:blipFill>
              <a:blip r:embed="rId60"/>
              <a:stretch>
                <a:fillRect/>
              </a:stretch>
            </p:blipFill>
            <p:spPr>
              <a:xfrm>
                <a:off x="2082632" y="2685177"/>
                <a:ext cx="1848960" cy="4554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1">
            <p14:nvContentPartPr>
              <p14:cNvPr id="41" name="Ink 40">
                <a:extLst>
                  <a:ext uri="{FF2B5EF4-FFF2-40B4-BE49-F238E27FC236}">
                    <a16:creationId xmlns:a16="http://schemas.microsoft.com/office/drawing/2014/main" id="{D6D12D77-006C-ABE3-6083-F08DB7B3412E}"/>
                  </a:ext>
                </a:extLst>
              </p14:cNvPr>
              <p14:cNvContentPartPr/>
              <p14:nvPr/>
            </p14:nvContentPartPr>
            <p14:xfrm>
              <a:off x="337352" y="2564937"/>
              <a:ext cx="3619080" cy="289440"/>
            </p14:xfrm>
          </p:contentPart>
        </mc:Choice>
        <mc:Fallback>
          <p:pic>
            <p:nvPicPr>
              <p:cNvPr id="41" name="Ink 40">
                <a:extLst>
                  <a:ext uri="{FF2B5EF4-FFF2-40B4-BE49-F238E27FC236}">
                    <a16:creationId xmlns:a16="http://schemas.microsoft.com/office/drawing/2014/main" id="{D6D12D77-006C-ABE3-6083-F08DB7B3412E}"/>
                  </a:ext>
                </a:extLst>
              </p:cNvPr>
              <p:cNvPicPr/>
              <p:nvPr/>
            </p:nvPicPr>
            <p:blipFill>
              <a:blip r:embed="rId62"/>
              <a:stretch>
                <a:fillRect/>
              </a:stretch>
            </p:blipFill>
            <p:spPr>
              <a:xfrm>
                <a:off x="319712" y="2457297"/>
                <a:ext cx="3654720" cy="505080"/>
              </a:xfrm>
              <a:prstGeom prst="rect">
                <a:avLst/>
              </a:prstGeom>
            </p:spPr>
          </p:pic>
        </mc:Fallback>
      </mc:AlternateContent>
      <p:sp>
        <p:nvSpPr>
          <p:cNvPr id="42" name="TextBox 41">
            <a:extLst>
              <a:ext uri="{FF2B5EF4-FFF2-40B4-BE49-F238E27FC236}">
                <a16:creationId xmlns:a16="http://schemas.microsoft.com/office/drawing/2014/main" id="{89A0750F-BC06-1C3F-FA82-3313255B2756}"/>
              </a:ext>
            </a:extLst>
          </p:cNvPr>
          <p:cNvSpPr txBox="1"/>
          <p:nvPr/>
        </p:nvSpPr>
        <p:spPr>
          <a:xfrm rot="20882325">
            <a:off x="1098157" y="39211"/>
            <a:ext cx="1352272" cy="307777"/>
          </a:xfrm>
          <a:prstGeom prst="rect">
            <a:avLst/>
          </a:prstGeom>
          <a:noFill/>
        </p:spPr>
        <p:txBody>
          <a:bodyPr wrap="square" rtlCol="0">
            <a:spAutoFit/>
          </a:bodyPr>
          <a:lstStyle/>
          <a:p>
            <a:r>
              <a:rPr lang="en-US" dirty="0">
                <a:solidFill>
                  <a:schemeClr val="bg2">
                    <a:lumMod val="60000"/>
                    <a:lumOff val="40000"/>
                  </a:schemeClr>
                </a:solidFill>
              </a:rPr>
              <a:t>Catchy title</a:t>
            </a:r>
          </a:p>
        </p:txBody>
      </p:sp>
      <p:sp>
        <p:nvSpPr>
          <p:cNvPr id="43" name="TextBox 42">
            <a:extLst>
              <a:ext uri="{FF2B5EF4-FFF2-40B4-BE49-F238E27FC236}">
                <a16:creationId xmlns:a16="http://schemas.microsoft.com/office/drawing/2014/main" id="{E1D41491-9EDA-5680-CB70-6535C6523B66}"/>
              </a:ext>
            </a:extLst>
          </p:cNvPr>
          <p:cNvSpPr txBox="1"/>
          <p:nvPr/>
        </p:nvSpPr>
        <p:spPr>
          <a:xfrm rot="21298908">
            <a:off x="3680005" y="431355"/>
            <a:ext cx="1669155" cy="307777"/>
          </a:xfrm>
          <a:prstGeom prst="rect">
            <a:avLst/>
          </a:prstGeom>
          <a:noFill/>
        </p:spPr>
        <p:txBody>
          <a:bodyPr wrap="square" rtlCol="0">
            <a:spAutoFit/>
          </a:bodyPr>
          <a:lstStyle/>
          <a:p>
            <a:r>
              <a:rPr lang="en-US" dirty="0">
                <a:solidFill>
                  <a:schemeClr val="bg2">
                    <a:lumMod val="60000"/>
                    <a:lumOff val="40000"/>
                  </a:schemeClr>
                </a:solidFill>
              </a:rPr>
              <a:t>Theories/models</a:t>
            </a:r>
          </a:p>
        </p:txBody>
      </p:sp>
      <p:sp>
        <p:nvSpPr>
          <p:cNvPr id="45" name="TextBox 44">
            <a:extLst>
              <a:ext uri="{FF2B5EF4-FFF2-40B4-BE49-F238E27FC236}">
                <a16:creationId xmlns:a16="http://schemas.microsoft.com/office/drawing/2014/main" id="{7E13D2E4-19DD-EF21-72C6-24D4B1319456}"/>
              </a:ext>
            </a:extLst>
          </p:cNvPr>
          <p:cNvSpPr txBox="1"/>
          <p:nvPr/>
        </p:nvSpPr>
        <p:spPr>
          <a:xfrm rot="20672241">
            <a:off x="6907655" y="564759"/>
            <a:ext cx="2327353" cy="276999"/>
          </a:xfrm>
          <a:prstGeom prst="rect">
            <a:avLst/>
          </a:prstGeom>
          <a:noFill/>
        </p:spPr>
        <p:txBody>
          <a:bodyPr wrap="square" rtlCol="0">
            <a:spAutoFit/>
          </a:bodyPr>
          <a:lstStyle/>
          <a:p>
            <a:r>
              <a:rPr lang="en-US" sz="1200" dirty="0">
                <a:solidFill>
                  <a:schemeClr val="bg2">
                    <a:lumMod val="60000"/>
                    <a:lumOff val="40000"/>
                  </a:schemeClr>
                </a:solidFill>
              </a:rPr>
              <a:t>Clear and precise definition</a:t>
            </a:r>
          </a:p>
        </p:txBody>
      </p:sp>
      <p:sp>
        <p:nvSpPr>
          <p:cNvPr id="46" name="TextBox 45">
            <a:extLst>
              <a:ext uri="{FF2B5EF4-FFF2-40B4-BE49-F238E27FC236}">
                <a16:creationId xmlns:a16="http://schemas.microsoft.com/office/drawing/2014/main" id="{15F3EFEC-677B-60DF-25D4-36F43A55D1A2}"/>
              </a:ext>
            </a:extLst>
          </p:cNvPr>
          <p:cNvSpPr txBox="1"/>
          <p:nvPr/>
        </p:nvSpPr>
        <p:spPr>
          <a:xfrm rot="20686016">
            <a:off x="7278824" y="994007"/>
            <a:ext cx="1915909" cy="523220"/>
          </a:xfrm>
          <a:prstGeom prst="rect">
            <a:avLst/>
          </a:prstGeom>
          <a:noFill/>
        </p:spPr>
        <p:txBody>
          <a:bodyPr wrap="none" rtlCol="0">
            <a:spAutoFit/>
          </a:bodyPr>
          <a:lstStyle/>
          <a:p>
            <a:r>
              <a:rPr lang="en-US" dirty="0">
                <a:solidFill>
                  <a:schemeClr val="bg2">
                    <a:lumMod val="60000"/>
                    <a:lumOff val="40000"/>
                  </a:schemeClr>
                </a:solidFill>
              </a:rPr>
              <a:t>Previous training and </a:t>
            </a:r>
          </a:p>
          <a:p>
            <a:r>
              <a:rPr lang="en-US" dirty="0">
                <a:solidFill>
                  <a:schemeClr val="bg2">
                    <a:lumMod val="60000"/>
                    <a:lumOff val="40000"/>
                  </a:schemeClr>
                </a:solidFill>
              </a:rPr>
              <a:t>my own expertise</a:t>
            </a:r>
          </a:p>
        </p:txBody>
      </p:sp>
      <mc:AlternateContent xmlns:mc="http://schemas.openxmlformats.org/markup-compatibility/2006">
        <mc:Choice xmlns:p14="http://schemas.microsoft.com/office/powerpoint/2010/main" Requires="p14">
          <p:contentPart p14:bwMode="auto" r:id="rId63">
            <p14:nvContentPartPr>
              <p14:cNvPr id="47" name="Ink 46">
                <a:extLst>
                  <a:ext uri="{FF2B5EF4-FFF2-40B4-BE49-F238E27FC236}">
                    <a16:creationId xmlns:a16="http://schemas.microsoft.com/office/drawing/2014/main" id="{8B29113F-5B57-080A-7473-00D6D8D616A7}"/>
                  </a:ext>
                </a:extLst>
              </p14:cNvPr>
              <p14:cNvContentPartPr/>
              <p14:nvPr/>
            </p14:nvContentPartPr>
            <p14:xfrm>
              <a:off x="290192" y="4417857"/>
              <a:ext cx="4149720" cy="71280"/>
            </p14:xfrm>
          </p:contentPart>
        </mc:Choice>
        <mc:Fallback>
          <p:pic>
            <p:nvPicPr>
              <p:cNvPr id="47" name="Ink 46">
                <a:extLst>
                  <a:ext uri="{FF2B5EF4-FFF2-40B4-BE49-F238E27FC236}">
                    <a16:creationId xmlns:a16="http://schemas.microsoft.com/office/drawing/2014/main" id="{8B29113F-5B57-080A-7473-00D6D8D616A7}"/>
                  </a:ext>
                </a:extLst>
              </p:cNvPr>
              <p:cNvPicPr/>
              <p:nvPr/>
            </p:nvPicPr>
            <p:blipFill>
              <a:blip r:embed="rId64"/>
              <a:stretch>
                <a:fillRect/>
              </a:stretch>
            </p:blipFill>
            <p:spPr>
              <a:xfrm>
                <a:off x="236552" y="4309857"/>
                <a:ext cx="4257360" cy="286920"/>
              </a:xfrm>
              <a:prstGeom prst="rect">
                <a:avLst/>
              </a:prstGeom>
            </p:spPr>
          </p:pic>
        </mc:Fallback>
      </mc:AlternateContent>
      <p:sp>
        <p:nvSpPr>
          <p:cNvPr id="48" name="TextBox 47">
            <a:extLst>
              <a:ext uri="{FF2B5EF4-FFF2-40B4-BE49-F238E27FC236}">
                <a16:creationId xmlns:a16="http://schemas.microsoft.com/office/drawing/2014/main" id="{84296B6B-9D3E-F2DC-6F22-B906F3E8084F}"/>
              </a:ext>
            </a:extLst>
          </p:cNvPr>
          <p:cNvSpPr txBox="1"/>
          <p:nvPr/>
        </p:nvSpPr>
        <p:spPr>
          <a:xfrm rot="20666243">
            <a:off x="7124020" y="3802083"/>
            <a:ext cx="2868992" cy="461665"/>
          </a:xfrm>
          <a:prstGeom prst="rect">
            <a:avLst/>
          </a:prstGeom>
          <a:noFill/>
        </p:spPr>
        <p:txBody>
          <a:bodyPr wrap="square" rtlCol="0">
            <a:spAutoFit/>
          </a:bodyPr>
          <a:lstStyle/>
          <a:p>
            <a:r>
              <a:rPr lang="en-US" sz="1200" dirty="0">
                <a:solidFill>
                  <a:schemeClr val="bg2">
                    <a:lumMod val="60000"/>
                    <a:lumOff val="40000"/>
                  </a:schemeClr>
                </a:solidFill>
              </a:rPr>
              <a:t>Significance, impact, out-</a:t>
            </a:r>
          </a:p>
          <a:p>
            <a:r>
              <a:rPr lang="en-US" sz="1200" dirty="0">
                <a:solidFill>
                  <a:schemeClr val="bg2">
                    <a:lumMod val="60000"/>
                    <a:lumOff val="40000"/>
                  </a:schemeClr>
                </a:solidFill>
              </a:rPr>
              <a:t>come, results, contribution</a:t>
            </a:r>
          </a:p>
        </p:txBody>
      </p:sp>
      <mc:AlternateContent xmlns:mc="http://schemas.openxmlformats.org/markup-compatibility/2006">
        <mc:Choice xmlns:p14="http://schemas.microsoft.com/office/powerpoint/2010/main" xmlns:aink="http://schemas.microsoft.com/office/drawing/2016/ink" Requires="p14 aink">
          <p:contentPart p14:bwMode="auto" r:id="rId65">
            <p14:nvContentPartPr>
              <p14:cNvPr id="53" name="Ink 52">
                <a:extLst>
                  <a:ext uri="{FF2B5EF4-FFF2-40B4-BE49-F238E27FC236}">
                    <a16:creationId xmlns:a16="http://schemas.microsoft.com/office/drawing/2014/main" id="{0E738D48-F4E1-4164-9ACA-9FC64A91E18A}"/>
                  </a:ext>
                </a:extLst>
              </p14:cNvPr>
              <p14:cNvContentPartPr/>
              <p14:nvPr/>
            </p14:nvContentPartPr>
            <p14:xfrm>
              <a:off x="3373655" y="1671777"/>
              <a:ext cx="3724560" cy="980640"/>
            </p14:xfrm>
          </p:contentPart>
        </mc:Choice>
        <mc:Fallback>
          <p:pic>
            <p:nvPicPr>
              <p:cNvPr id="53" name="Ink 52">
                <a:extLst>
                  <a:ext uri="{FF2B5EF4-FFF2-40B4-BE49-F238E27FC236}">
                    <a16:creationId xmlns:a16="http://schemas.microsoft.com/office/drawing/2014/main" id="{0E738D48-F4E1-4164-9ACA-9FC64A91E18A}"/>
                  </a:ext>
                </a:extLst>
              </p:cNvPr>
              <p:cNvPicPr/>
              <p:nvPr/>
            </p:nvPicPr>
            <p:blipFill>
              <a:blip r:embed="rId66"/>
              <a:stretch>
                <a:fillRect/>
              </a:stretch>
            </p:blipFill>
            <p:spPr>
              <a:xfrm>
                <a:off x="3356015" y="1564137"/>
                <a:ext cx="3760200" cy="1196280"/>
              </a:xfrm>
              <a:prstGeom prst="rect">
                <a:avLst/>
              </a:prstGeom>
            </p:spPr>
          </p:pic>
        </mc:Fallback>
      </mc:AlternateContent>
      <p:sp>
        <p:nvSpPr>
          <p:cNvPr id="59" name="TextBox 58">
            <a:extLst>
              <a:ext uri="{FF2B5EF4-FFF2-40B4-BE49-F238E27FC236}">
                <a16:creationId xmlns:a16="http://schemas.microsoft.com/office/drawing/2014/main" id="{17E071E8-C9EF-4194-0EAE-B5417693CF85}"/>
              </a:ext>
            </a:extLst>
          </p:cNvPr>
          <p:cNvSpPr txBox="1"/>
          <p:nvPr/>
        </p:nvSpPr>
        <p:spPr>
          <a:xfrm rot="20737535">
            <a:off x="7276929" y="2263865"/>
            <a:ext cx="1858593" cy="307777"/>
          </a:xfrm>
          <a:prstGeom prst="rect">
            <a:avLst/>
          </a:prstGeom>
          <a:noFill/>
        </p:spPr>
        <p:txBody>
          <a:bodyPr wrap="square" rtlCol="0">
            <a:spAutoFit/>
          </a:bodyPr>
          <a:lstStyle/>
          <a:p>
            <a:r>
              <a:rPr lang="en-US" dirty="0">
                <a:solidFill>
                  <a:schemeClr val="bg2">
                    <a:lumMod val="60000"/>
                    <a:lumOff val="40000"/>
                  </a:schemeClr>
                </a:solidFill>
              </a:rPr>
              <a:t>Common phrases</a:t>
            </a:r>
          </a:p>
        </p:txBody>
      </p:sp>
      <mc:AlternateContent xmlns:mc="http://schemas.openxmlformats.org/markup-compatibility/2006">
        <mc:Choice xmlns:p14="http://schemas.microsoft.com/office/powerpoint/2010/main" Requires="p14">
          <p:contentPart p14:bwMode="auto" r:id="rId67">
            <p14:nvContentPartPr>
              <p14:cNvPr id="61" name="Ink 60">
                <a:extLst>
                  <a:ext uri="{FF2B5EF4-FFF2-40B4-BE49-F238E27FC236}">
                    <a16:creationId xmlns:a16="http://schemas.microsoft.com/office/drawing/2014/main" id="{4199A60D-FE4F-D686-EDA4-CF2BBEC51FFB}"/>
                  </a:ext>
                </a:extLst>
              </p14:cNvPr>
              <p14:cNvContentPartPr/>
              <p14:nvPr/>
            </p14:nvContentPartPr>
            <p14:xfrm>
              <a:off x="6323792" y="1067192"/>
              <a:ext cx="595080" cy="16920"/>
            </p14:xfrm>
          </p:contentPart>
        </mc:Choice>
        <mc:Fallback>
          <p:pic>
            <p:nvPicPr>
              <p:cNvPr id="61" name="Ink 60">
                <a:extLst>
                  <a:ext uri="{FF2B5EF4-FFF2-40B4-BE49-F238E27FC236}">
                    <a16:creationId xmlns:a16="http://schemas.microsoft.com/office/drawing/2014/main" id="{4199A60D-FE4F-D686-EDA4-CF2BBEC51FFB}"/>
                  </a:ext>
                </a:extLst>
              </p:cNvPr>
              <p:cNvPicPr/>
              <p:nvPr/>
            </p:nvPicPr>
            <p:blipFill>
              <a:blip r:embed="rId68"/>
              <a:stretch>
                <a:fillRect/>
              </a:stretch>
            </p:blipFill>
            <p:spPr>
              <a:xfrm>
                <a:off x="6314792" y="1058552"/>
                <a:ext cx="61272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63" name="Ink 62">
                <a:extLst>
                  <a:ext uri="{FF2B5EF4-FFF2-40B4-BE49-F238E27FC236}">
                    <a16:creationId xmlns:a16="http://schemas.microsoft.com/office/drawing/2014/main" id="{EFFB15BC-0F1E-62E7-9B88-9933BF264D1C}"/>
                  </a:ext>
                </a:extLst>
              </p14:cNvPr>
              <p14:cNvContentPartPr/>
              <p14:nvPr/>
            </p14:nvContentPartPr>
            <p14:xfrm>
              <a:off x="6733832" y="1439072"/>
              <a:ext cx="585360" cy="12960"/>
            </p14:xfrm>
          </p:contentPart>
        </mc:Choice>
        <mc:Fallback>
          <p:pic>
            <p:nvPicPr>
              <p:cNvPr id="63" name="Ink 62">
                <a:extLst>
                  <a:ext uri="{FF2B5EF4-FFF2-40B4-BE49-F238E27FC236}">
                    <a16:creationId xmlns:a16="http://schemas.microsoft.com/office/drawing/2014/main" id="{EFFB15BC-0F1E-62E7-9B88-9933BF264D1C}"/>
                  </a:ext>
                </a:extLst>
              </p:cNvPr>
              <p:cNvPicPr/>
              <p:nvPr/>
            </p:nvPicPr>
            <p:blipFill>
              <a:blip r:embed="rId70"/>
              <a:stretch>
                <a:fillRect/>
              </a:stretch>
            </p:blipFill>
            <p:spPr>
              <a:xfrm>
                <a:off x="6724832" y="1430072"/>
                <a:ext cx="603000" cy="306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1">
            <p14:nvContentPartPr>
              <p14:cNvPr id="65" name="Ink 64">
                <a:extLst>
                  <a:ext uri="{FF2B5EF4-FFF2-40B4-BE49-F238E27FC236}">
                    <a16:creationId xmlns:a16="http://schemas.microsoft.com/office/drawing/2014/main" id="{8FF04C53-D33C-9E24-FEB7-37FA68944125}"/>
                  </a:ext>
                </a:extLst>
              </p14:cNvPr>
              <p14:cNvContentPartPr/>
              <p14:nvPr/>
            </p14:nvContentPartPr>
            <p14:xfrm>
              <a:off x="7219472" y="2189672"/>
              <a:ext cx="1762560" cy="683280"/>
            </p14:xfrm>
          </p:contentPart>
        </mc:Choice>
        <mc:Fallback>
          <p:pic>
            <p:nvPicPr>
              <p:cNvPr id="65" name="Ink 64">
                <a:extLst>
                  <a:ext uri="{FF2B5EF4-FFF2-40B4-BE49-F238E27FC236}">
                    <a16:creationId xmlns:a16="http://schemas.microsoft.com/office/drawing/2014/main" id="{8FF04C53-D33C-9E24-FEB7-37FA68944125}"/>
                  </a:ext>
                </a:extLst>
              </p:cNvPr>
              <p:cNvPicPr/>
              <p:nvPr/>
            </p:nvPicPr>
            <p:blipFill>
              <a:blip r:embed="rId72"/>
              <a:stretch>
                <a:fillRect/>
              </a:stretch>
            </p:blipFill>
            <p:spPr>
              <a:xfrm>
                <a:off x="7201472" y="2082032"/>
                <a:ext cx="1798200" cy="898920"/>
              </a:xfrm>
              <a:prstGeom prst="rect">
                <a:avLst/>
              </a:prstGeom>
            </p:spPr>
          </p:pic>
        </mc:Fallback>
      </mc:AlternateContent>
      <p:grpSp>
        <p:nvGrpSpPr>
          <p:cNvPr id="73" name="Group 72">
            <a:extLst>
              <a:ext uri="{FF2B5EF4-FFF2-40B4-BE49-F238E27FC236}">
                <a16:creationId xmlns:a16="http://schemas.microsoft.com/office/drawing/2014/main" id="{5AB79A93-DB73-3466-3A09-7CAAE8BC0D3C}"/>
              </a:ext>
            </a:extLst>
          </p:cNvPr>
          <p:cNvGrpSpPr/>
          <p:nvPr/>
        </p:nvGrpSpPr>
        <p:grpSpPr>
          <a:xfrm>
            <a:off x="3906392" y="1441377"/>
            <a:ext cx="3899583" cy="1541375"/>
            <a:chOff x="3906392" y="1441377"/>
            <a:chExt cx="3899583" cy="1541375"/>
          </a:xfrm>
        </p:grpSpPr>
        <mc:AlternateContent xmlns:mc="http://schemas.openxmlformats.org/markup-compatibility/2006">
          <mc:Choice xmlns:p14="http://schemas.microsoft.com/office/powerpoint/2010/main" xmlns:aink="http://schemas.microsoft.com/office/drawing/2016/ink" Requires="p14 aink">
            <p:contentPart p14:bwMode="auto" r:id="rId73">
              <p14:nvContentPartPr>
                <p14:cNvPr id="49" name="Ink 48">
                  <a:extLst>
                    <a:ext uri="{FF2B5EF4-FFF2-40B4-BE49-F238E27FC236}">
                      <a16:creationId xmlns:a16="http://schemas.microsoft.com/office/drawing/2014/main" id="{4A07D9AE-7CB6-76C6-E8E5-89619914EE6B}"/>
                    </a:ext>
                  </a:extLst>
                </p14:cNvPr>
                <p14:cNvContentPartPr/>
                <p14:nvPr/>
              </p14:nvContentPartPr>
              <p14:xfrm>
                <a:off x="6349775" y="1441377"/>
                <a:ext cx="1456200" cy="1173600"/>
              </p14:xfrm>
            </p:contentPart>
          </mc:Choice>
          <mc:Fallback>
            <p:pic>
              <p:nvPicPr>
                <p:cNvPr id="49" name="Ink 48">
                  <a:extLst>
                    <a:ext uri="{FF2B5EF4-FFF2-40B4-BE49-F238E27FC236}">
                      <a16:creationId xmlns:a16="http://schemas.microsoft.com/office/drawing/2014/main" id="{4A07D9AE-7CB6-76C6-E8E5-89619914EE6B}"/>
                    </a:ext>
                  </a:extLst>
                </p:cNvPr>
                <p:cNvPicPr/>
                <p:nvPr/>
              </p:nvPicPr>
              <p:blipFill>
                <a:blip r:embed="rId74"/>
                <a:stretch>
                  <a:fillRect/>
                </a:stretch>
              </p:blipFill>
              <p:spPr>
                <a:xfrm>
                  <a:off x="6331775" y="1333737"/>
                  <a:ext cx="1491840" cy="138924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5">
              <p14:nvContentPartPr>
                <p14:cNvPr id="50" name="Ink 49">
                  <a:extLst>
                    <a:ext uri="{FF2B5EF4-FFF2-40B4-BE49-F238E27FC236}">
                      <a16:creationId xmlns:a16="http://schemas.microsoft.com/office/drawing/2014/main" id="{AD047FA6-8CC8-17BB-6331-F5BCE336FE3E}"/>
                    </a:ext>
                  </a:extLst>
                </p14:cNvPr>
                <p14:cNvContentPartPr/>
                <p14:nvPr/>
              </p14:nvContentPartPr>
              <p14:xfrm>
                <a:off x="4923095" y="2046177"/>
                <a:ext cx="2590200" cy="572040"/>
              </p14:xfrm>
            </p:contentPart>
          </mc:Choice>
          <mc:Fallback>
            <p:pic>
              <p:nvPicPr>
                <p:cNvPr id="50" name="Ink 49">
                  <a:extLst>
                    <a:ext uri="{FF2B5EF4-FFF2-40B4-BE49-F238E27FC236}">
                      <a16:creationId xmlns:a16="http://schemas.microsoft.com/office/drawing/2014/main" id="{AD047FA6-8CC8-17BB-6331-F5BCE336FE3E}"/>
                    </a:ext>
                  </a:extLst>
                </p:cNvPr>
                <p:cNvPicPr/>
                <p:nvPr/>
              </p:nvPicPr>
              <p:blipFill>
                <a:blip r:embed="rId76"/>
                <a:stretch>
                  <a:fillRect/>
                </a:stretch>
              </p:blipFill>
              <p:spPr>
                <a:xfrm>
                  <a:off x="4905455" y="1938537"/>
                  <a:ext cx="2625840" cy="7876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7">
              <p14:nvContentPartPr>
                <p14:cNvPr id="68" name="Ink 67">
                  <a:extLst>
                    <a:ext uri="{FF2B5EF4-FFF2-40B4-BE49-F238E27FC236}">
                      <a16:creationId xmlns:a16="http://schemas.microsoft.com/office/drawing/2014/main" id="{AE2C5E87-199A-CA55-68F7-8291B8339DDA}"/>
                    </a:ext>
                  </a:extLst>
                </p14:cNvPr>
                <p14:cNvContentPartPr/>
                <p14:nvPr/>
              </p14:nvContentPartPr>
              <p14:xfrm>
                <a:off x="3906392" y="2720312"/>
                <a:ext cx="3340080" cy="262440"/>
              </p14:xfrm>
            </p:contentPart>
          </mc:Choice>
          <mc:Fallback>
            <p:pic>
              <p:nvPicPr>
                <p:cNvPr id="68" name="Ink 67">
                  <a:extLst>
                    <a:ext uri="{FF2B5EF4-FFF2-40B4-BE49-F238E27FC236}">
                      <a16:creationId xmlns:a16="http://schemas.microsoft.com/office/drawing/2014/main" id="{AE2C5E87-199A-CA55-68F7-8291B8339DDA}"/>
                    </a:ext>
                  </a:extLst>
                </p:cNvPr>
                <p:cNvPicPr/>
                <p:nvPr/>
              </p:nvPicPr>
              <p:blipFill>
                <a:blip r:embed="rId78"/>
                <a:stretch>
                  <a:fillRect/>
                </a:stretch>
              </p:blipFill>
              <p:spPr>
                <a:xfrm>
                  <a:off x="3888752" y="2612672"/>
                  <a:ext cx="3375720" cy="47808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79">
              <p14:nvContentPartPr>
                <p14:cNvPr id="71" name="Ink 70">
                  <a:extLst>
                    <a:ext uri="{FF2B5EF4-FFF2-40B4-BE49-F238E27FC236}">
                      <a16:creationId xmlns:a16="http://schemas.microsoft.com/office/drawing/2014/main" id="{B09A8FCF-4427-37C1-9C15-F2E420E2EAE9}"/>
                    </a:ext>
                  </a:extLst>
                </p14:cNvPr>
                <p14:cNvContentPartPr/>
                <p14:nvPr/>
              </p14:nvContentPartPr>
              <p14:xfrm>
                <a:off x="3929432" y="2659112"/>
                <a:ext cx="1952640" cy="21960"/>
              </p14:xfrm>
            </p:contentPart>
          </mc:Choice>
          <mc:Fallback>
            <p:pic>
              <p:nvPicPr>
                <p:cNvPr id="71" name="Ink 70">
                  <a:extLst>
                    <a:ext uri="{FF2B5EF4-FFF2-40B4-BE49-F238E27FC236}">
                      <a16:creationId xmlns:a16="http://schemas.microsoft.com/office/drawing/2014/main" id="{B09A8FCF-4427-37C1-9C15-F2E420E2EAE9}"/>
                    </a:ext>
                  </a:extLst>
                </p:cNvPr>
                <p:cNvPicPr/>
                <p:nvPr/>
              </p:nvPicPr>
              <p:blipFill>
                <a:blip r:embed="rId80"/>
                <a:stretch>
                  <a:fillRect/>
                </a:stretch>
              </p:blipFill>
              <p:spPr>
                <a:xfrm>
                  <a:off x="3911792" y="2551112"/>
                  <a:ext cx="1988280" cy="237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1">
            <p14:nvContentPartPr>
              <p14:cNvPr id="74" name="Ink 73">
                <a:extLst>
                  <a:ext uri="{FF2B5EF4-FFF2-40B4-BE49-F238E27FC236}">
                    <a16:creationId xmlns:a16="http://schemas.microsoft.com/office/drawing/2014/main" id="{AC84A7DB-612E-E2E5-5382-B53E72583ACD}"/>
                  </a:ext>
                </a:extLst>
              </p14:cNvPr>
              <p14:cNvContentPartPr/>
              <p14:nvPr/>
            </p14:nvContentPartPr>
            <p14:xfrm>
              <a:off x="767552" y="2971996"/>
              <a:ext cx="2607480" cy="269280"/>
            </p14:xfrm>
          </p:contentPart>
        </mc:Choice>
        <mc:Fallback>
          <p:pic>
            <p:nvPicPr>
              <p:cNvPr id="74" name="Ink 73">
                <a:extLst>
                  <a:ext uri="{FF2B5EF4-FFF2-40B4-BE49-F238E27FC236}">
                    <a16:creationId xmlns:a16="http://schemas.microsoft.com/office/drawing/2014/main" id="{AC84A7DB-612E-E2E5-5382-B53E72583ACD}"/>
                  </a:ext>
                </a:extLst>
              </p:cNvPr>
              <p:cNvPicPr/>
              <p:nvPr/>
            </p:nvPicPr>
            <p:blipFill>
              <a:blip r:embed="rId82"/>
              <a:stretch>
                <a:fillRect/>
              </a:stretch>
            </p:blipFill>
            <p:spPr>
              <a:xfrm>
                <a:off x="758912" y="2962996"/>
                <a:ext cx="2625120" cy="28692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75" name="Ink 74">
                <a:extLst>
                  <a:ext uri="{FF2B5EF4-FFF2-40B4-BE49-F238E27FC236}">
                    <a16:creationId xmlns:a16="http://schemas.microsoft.com/office/drawing/2014/main" id="{EF4E1916-EFDA-7097-1450-5E5197C8779C}"/>
                  </a:ext>
                </a:extLst>
              </p14:cNvPr>
              <p14:cNvContentPartPr/>
              <p14:nvPr/>
            </p14:nvContentPartPr>
            <p14:xfrm>
              <a:off x="2270912" y="3373036"/>
              <a:ext cx="1090080" cy="284760"/>
            </p14:xfrm>
          </p:contentPart>
        </mc:Choice>
        <mc:Fallback>
          <p:pic>
            <p:nvPicPr>
              <p:cNvPr id="75" name="Ink 74">
                <a:extLst>
                  <a:ext uri="{FF2B5EF4-FFF2-40B4-BE49-F238E27FC236}">
                    <a16:creationId xmlns:a16="http://schemas.microsoft.com/office/drawing/2014/main" id="{EF4E1916-EFDA-7097-1450-5E5197C8779C}"/>
                  </a:ext>
                </a:extLst>
              </p:cNvPr>
              <p:cNvPicPr/>
              <p:nvPr/>
            </p:nvPicPr>
            <p:blipFill>
              <a:blip r:embed="rId84"/>
              <a:stretch>
                <a:fillRect/>
              </a:stretch>
            </p:blipFill>
            <p:spPr>
              <a:xfrm>
                <a:off x="2261912" y="3364036"/>
                <a:ext cx="1107720" cy="3024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76" name="Ink 75">
                <a:extLst>
                  <a:ext uri="{FF2B5EF4-FFF2-40B4-BE49-F238E27FC236}">
                    <a16:creationId xmlns:a16="http://schemas.microsoft.com/office/drawing/2014/main" id="{B95FBD61-723D-C19E-8E00-D148F6A5C431}"/>
                  </a:ext>
                </a:extLst>
              </p14:cNvPr>
              <p14:cNvContentPartPr/>
              <p14:nvPr/>
            </p14:nvContentPartPr>
            <p14:xfrm>
              <a:off x="517352" y="3984676"/>
              <a:ext cx="1397520" cy="168120"/>
            </p14:xfrm>
          </p:contentPart>
        </mc:Choice>
        <mc:Fallback>
          <p:pic>
            <p:nvPicPr>
              <p:cNvPr id="76" name="Ink 75">
                <a:extLst>
                  <a:ext uri="{FF2B5EF4-FFF2-40B4-BE49-F238E27FC236}">
                    <a16:creationId xmlns:a16="http://schemas.microsoft.com/office/drawing/2014/main" id="{B95FBD61-723D-C19E-8E00-D148F6A5C431}"/>
                  </a:ext>
                </a:extLst>
              </p:cNvPr>
              <p:cNvPicPr/>
              <p:nvPr/>
            </p:nvPicPr>
            <p:blipFill>
              <a:blip r:embed="rId86"/>
              <a:stretch>
                <a:fillRect/>
              </a:stretch>
            </p:blipFill>
            <p:spPr>
              <a:xfrm>
                <a:off x="508712" y="3975676"/>
                <a:ext cx="141516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77" name="Ink 76">
                <a:extLst>
                  <a:ext uri="{FF2B5EF4-FFF2-40B4-BE49-F238E27FC236}">
                    <a16:creationId xmlns:a16="http://schemas.microsoft.com/office/drawing/2014/main" id="{8E3FA411-6516-4E0E-353D-8B451619D3A8}"/>
                  </a:ext>
                </a:extLst>
              </p14:cNvPr>
              <p14:cNvContentPartPr/>
              <p14:nvPr/>
            </p14:nvContentPartPr>
            <p14:xfrm>
              <a:off x="4739792" y="1054996"/>
              <a:ext cx="1262160" cy="14760"/>
            </p14:xfrm>
          </p:contentPart>
        </mc:Choice>
        <mc:Fallback>
          <p:pic>
            <p:nvPicPr>
              <p:cNvPr id="77" name="Ink 76">
                <a:extLst>
                  <a:ext uri="{FF2B5EF4-FFF2-40B4-BE49-F238E27FC236}">
                    <a16:creationId xmlns:a16="http://schemas.microsoft.com/office/drawing/2014/main" id="{8E3FA411-6516-4E0E-353D-8B451619D3A8}"/>
                  </a:ext>
                </a:extLst>
              </p:cNvPr>
              <p:cNvPicPr/>
              <p:nvPr/>
            </p:nvPicPr>
            <p:blipFill>
              <a:blip r:embed="rId88"/>
              <a:stretch>
                <a:fillRect/>
              </a:stretch>
            </p:blipFill>
            <p:spPr>
              <a:xfrm>
                <a:off x="4730792" y="1046356"/>
                <a:ext cx="127980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78" name="Ink 77">
                <a:extLst>
                  <a:ext uri="{FF2B5EF4-FFF2-40B4-BE49-F238E27FC236}">
                    <a16:creationId xmlns:a16="http://schemas.microsoft.com/office/drawing/2014/main" id="{21D2E98D-E4E4-C1D4-0C34-1C853A1C9F4E}"/>
                  </a:ext>
                </a:extLst>
              </p14:cNvPr>
              <p14:cNvContentPartPr/>
              <p14:nvPr/>
            </p14:nvContentPartPr>
            <p14:xfrm>
              <a:off x="5821232" y="585916"/>
              <a:ext cx="787680" cy="329040"/>
            </p14:xfrm>
          </p:contentPart>
        </mc:Choice>
        <mc:Fallback>
          <p:pic>
            <p:nvPicPr>
              <p:cNvPr id="78" name="Ink 77">
                <a:extLst>
                  <a:ext uri="{FF2B5EF4-FFF2-40B4-BE49-F238E27FC236}">
                    <a16:creationId xmlns:a16="http://schemas.microsoft.com/office/drawing/2014/main" id="{21D2E98D-E4E4-C1D4-0C34-1C853A1C9F4E}"/>
                  </a:ext>
                </a:extLst>
              </p:cNvPr>
              <p:cNvPicPr/>
              <p:nvPr/>
            </p:nvPicPr>
            <p:blipFill>
              <a:blip r:embed="rId90"/>
              <a:stretch>
                <a:fillRect/>
              </a:stretch>
            </p:blipFill>
            <p:spPr>
              <a:xfrm>
                <a:off x="5812232" y="576916"/>
                <a:ext cx="805320" cy="34668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81" name="Ink 80">
                <a:extLst>
                  <a:ext uri="{FF2B5EF4-FFF2-40B4-BE49-F238E27FC236}">
                    <a16:creationId xmlns:a16="http://schemas.microsoft.com/office/drawing/2014/main" id="{C6A98D71-271E-8CD5-8180-F5EC1F7F4FB0}"/>
                  </a:ext>
                </a:extLst>
              </p14:cNvPr>
              <p14:cNvContentPartPr/>
              <p14:nvPr/>
            </p14:nvContentPartPr>
            <p14:xfrm>
              <a:off x="5767952" y="827836"/>
              <a:ext cx="188280" cy="94320"/>
            </p14:xfrm>
          </p:contentPart>
        </mc:Choice>
        <mc:Fallback>
          <p:pic>
            <p:nvPicPr>
              <p:cNvPr id="81" name="Ink 80">
                <a:extLst>
                  <a:ext uri="{FF2B5EF4-FFF2-40B4-BE49-F238E27FC236}">
                    <a16:creationId xmlns:a16="http://schemas.microsoft.com/office/drawing/2014/main" id="{C6A98D71-271E-8CD5-8180-F5EC1F7F4FB0}"/>
                  </a:ext>
                </a:extLst>
              </p:cNvPr>
              <p:cNvPicPr/>
              <p:nvPr/>
            </p:nvPicPr>
            <p:blipFill>
              <a:blip r:embed="rId92"/>
              <a:stretch>
                <a:fillRect/>
              </a:stretch>
            </p:blipFill>
            <p:spPr>
              <a:xfrm>
                <a:off x="5759312" y="819196"/>
                <a:ext cx="2059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89" name="Ink 88">
                <a:extLst>
                  <a:ext uri="{FF2B5EF4-FFF2-40B4-BE49-F238E27FC236}">
                    <a16:creationId xmlns:a16="http://schemas.microsoft.com/office/drawing/2014/main" id="{E854ED57-C952-30F6-1D4E-2E488AB2D19F}"/>
                  </a:ext>
                </a:extLst>
              </p14:cNvPr>
              <p14:cNvContentPartPr/>
              <p14:nvPr/>
            </p14:nvContentPartPr>
            <p14:xfrm>
              <a:off x="3821432" y="1166697"/>
              <a:ext cx="2471040" cy="15840"/>
            </p14:xfrm>
          </p:contentPart>
        </mc:Choice>
        <mc:Fallback>
          <p:pic>
            <p:nvPicPr>
              <p:cNvPr id="89" name="Ink 88">
                <a:extLst>
                  <a:ext uri="{FF2B5EF4-FFF2-40B4-BE49-F238E27FC236}">
                    <a16:creationId xmlns:a16="http://schemas.microsoft.com/office/drawing/2014/main" id="{E854ED57-C952-30F6-1D4E-2E488AB2D19F}"/>
                  </a:ext>
                </a:extLst>
              </p:cNvPr>
              <p:cNvPicPr/>
              <p:nvPr/>
            </p:nvPicPr>
            <p:blipFill>
              <a:blip r:embed="rId94"/>
              <a:stretch>
                <a:fillRect/>
              </a:stretch>
            </p:blipFill>
            <p:spPr>
              <a:xfrm>
                <a:off x="3767792" y="1059057"/>
                <a:ext cx="257868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91" name="Ink 90">
                <a:extLst>
                  <a:ext uri="{FF2B5EF4-FFF2-40B4-BE49-F238E27FC236}">
                    <a16:creationId xmlns:a16="http://schemas.microsoft.com/office/drawing/2014/main" id="{E5D0214D-0350-E978-2037-9CF80D79B9EE}"/>
                  </a:ext>
                </a:extLst>
              </p14:cNvPr>
              <p14:cNvContentPartPr/>
              <p14:nvPr/>
            </p14:nvContentPartPr>
            <p14:xfrm>
              <a:off x="6939322" y="1086947"/>
              <a:ext cx="360" cy="360"/>
            </p14:xfrm>
          </p:contentPart>
        </mc:Choice>
        <mc:Fallback>
          <p:pic>
            <p:nvPicPr>
              <p:cNvPr id="91" name="Ink 90">
                <a:extLst>
                  <a:ext uri="{FF2B5EF4-FFF2-40B4-BE49-F238E27FC236}">
                    <a16:creationId xmlns:a16="http://schemas.microsoft.com/office/drawing/2014/main" id="{E5D0214D-0350-E978-2037-9CF80D79B9EE}"/>
                  </a:ext>
                </a:extLst>
              </p:cNvPr>
              <p:cNvPicPr/>
              <p:nvPr/>
            </p:nvPicPr>
            <p:blipFill>
              <a:blip r:embed="rId96"/>
              <a:stretch>
                <a:fillRect/>
              </a:stretch>
            </p:blipFill>
            <p:spPr>
              <a:xfrm>
                <a:off x="6930682" y="107794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93" name="Ink 92">
                <a:extLst>
                  <a:ext uri="{FF2B5EF4-FFF2-40B4-BE49-F238E27FC236}">
                    <a16:creationId xmlns:a16="http://schemas.microsoft.com/office/drawing/2014/main" id="{293F82E5-2FD8-32C7-B11F-FDB1298ABDD3}"/>
                  </a:ext>
                </a:extLst>
              </p14:cNvPr>
              <p14:cNvContentPartPr/>
              <p14:nvPr/>
            </p14:nvContentPartPr>
            <p14:xfrm>
              <a:off x="6376642" y="1144187"/>
              <a:ext cx="1015200" cy="25560"/>
            </p14:xfrm>
          </p:contentPart>
        </mc:Choice>
        <mc:Fallback>
          <p:pic>
            <p:nvPicPr>
              <p:cNvPr id="93" name="Ink 92">
                <a:extLst>
                  <a:ext uri="{FF2B5EF4-FFF2-40B4-BE49-F238E27FC236}">
                    <a16:creationId xmlns:a16="http://schemas.microsoft.com/office/drawing/2014/main" id="{293F82E5-2FD8-32C7-B11F-FDB1298ABDD3}"/>
                  </a:ext>
                </a:extLst>
              </p:cNvPr>
              <p:cNvPicPr/>
              <p:nvPr/>
            </p:nvPicPr>
            <p:blipFill>
              <a:blip r:embed="rId98"/>
              <a:stretch>
                <a:fillRect/>
              </a:stretch>
            </p:blipFill>
            <p:spPr>
              <a:xfrm>
                <a:off x="6322642" y="1036547"/>
                <a:ext cx="1122840" cy="2412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94" name="Ink 93">
                <a:extLst>
                  <a:ext uri="{FF2B5EF4-FFF2-40B4-BE49-F238E27FC236}">
                    <a16:creationId xmlns:a16="http://schemas.microsoft.com/office/drawing/2014/main" id="{A7A5798B-82DE-2F12-3B32-7BD7D8EBAA0A}"/>
                  </a:ext>
                </a:extLst>
              </p14:cNvPr>
              <p14:cNvContentPartPr/>
              <p14:nvPr/>
            </p14:nvContentPartPr>
            <p14:xfrm>
              <a:off x="347362" y="1341107"/>
              <a:ext cx="5276520" cy="68400"/>
            </p14:xfrm>
          </p:contentPart>
        </mc:Choice>
        <mc:Fallback>
          <p:pic>
            <p:nvPicPr>
              <p:cNvPr id="94" name="Ink 93">
                <a:extLst>
                  <a:ext uri="{FF2B5EF4-FFF2-40B4-BE49-F238E27FC236}">
                    <a16:creationId xmlns:a16="http://schemas.microsoft.com/office/drawing/2014/main" id="{A7A5798B-82DE-2F12-3B32-7BD7D8EBAA0A}"/>
                  </a:ext>
                </a:extLst>
              </p:cNvPr>
              <p:cNvPicPr/>
              <p:nvPr/>
            </p:nvPicPr>
            <p:blipFill>
              <a:blip r:embed="rId100"/>
              <a:stretch>
                <a:fillRect/>
              </a:stretch>
            </p:blipFill>
            <p:spPr>
              <a:xfrm>
                <a:off x="293722" y="1233107"/>
                <a:ext cx="5384160" cy="284040"/>
              </a:xfrm>
              <a:prstGeom prst="rect">
                <a:avLst/>
              </a:prstGeom>
            </p:spPr>
          </p:pic>
        </mc:Fallback>
      </mc:AlternateContent>
      <p:sp>
        <p:nvSpPr>
          <p:cNvPr id="95" name="TextBox 94">
            <a:extLst>
              <a:ext uri="{FF2B5EF4-FFF2-40B4-BE49-F238E27FC236}">
                <a16:creationId xmlns:a16="http://schemas.microsoft.com/office/drawing/2014/main" id="{874642B7-630D-C54B-715A-B8EB50FA9651}"/>
              </a:ext>
            </a:extLst>
          </p:cNvPr>
          <p:cNvSpPr txBox="1"/>
          <p:nvPr/>
        </p:nvSpPr>
        <p:spPr>
          <a:xfrm rot="20678302">
            <a:off x="7401668" y="698006"/>
            <a:ext cx="1660988" cy="769441"/>
          </a:xfrm>
          <a:prstGeom prst="rect">
            <a:avLst/>
          </a:prstGeom>
          <a:noFill/>
        </p:spPr>
        <p:txBody>
          <a:bodyPr wrap="square" rtlCol="0">
            <a:spAutoFit/>
          </a:bodyPr>
          <a:lstStyle/>
          <a:p>
            <a:r>
              <a:rPr lang="en-US" sz="1100" dirty="0">
                <a:solidFill>
                  <a:schemeClr val="bg2">
                    <a:lumMod val="60000"/>
                    <a:lumOff val="40000"/>
                  </a:schemeClr>
                </a:solidFill>
              </a:rPr>
              <a:t>Detailed and precise explanation for why </a:t>
            </a:r>
          </a:p>
          <a:p>
            <a:r>
              <a:rPr lang="en-US" sz="1100" dirty="0">
                <a:solidFill>
                  <a:schemeClr val="bg2">
                    <a:lumMod val="60000"/>
                    <a:lumOff val="40000"/>
                  </a:schemeClr>
                </a:solidFill>
              </a:rPr>
              <a:t>social support is especially important</a:t>
            </a:r>
          </a:p>
        </p:txBody>
      </p:sp>
      <mc:AlternateContent xmlns:mc="http://schemas.openxmlformats.org/markup-compatibility/2006">
        <mc:Choice xmlns:p14="http://schemas.microsoft.com/office/powerpoint/2010/main" Requires="p14">
          <p:contentPart p14:bwMode="auto" r:id="rId101">
            <p14:nvContentPartPr>
              <p14:cNvPr id="96" name="Ink 95">
                <a:extLst>
                  <a:ext uri="{FF2B5EF4-FFF2-40B4-BE49-F238E27FC236}">
                    <a16:creationId xmlns:a16="http://schemas.microsoft.com/office/drawing/2014/main" id="{35EC0594-ABCF-7F0F-B9FC-D088B48322CE}"/>
                  </a:ext>
                </a:extLst>
              </p14:cNvPr>
              <p14:cNvContentPartPr/>
              <p14:nvPr/>
            </p14:nvContentPartPr>
            <p14:xfrm>
              <a:off x="357031" y="1239190"/>
              <a:ext cx="3289320" cy="27360"/>
            </p14:xfrm>
          </p:contentPart>
        </mc:Choice>
        <mc:Fallback>
          <p:pic>
            <p:nvPicPr>
              <p:cNvPr id="96" name="Ink 95">
                <a:extLst>
                  <a:ext uri="{FF2B5EF4-FFF2-40B4-BE49-F238E27FC236}">
                    <a16:creationId xmlns:a16="http://schemas.microsoft.com/office/drawing/2014/main" id="{35EC0594-ABCF-7F0F-B9FC-D088B48322CE}"/>
                  </a:ext>
                </a:extLst>
              </p:cNvPr>
              <p:cNvPicPr/>
              <p:nvPr/>
            </p:nvPicPr>
            <p:blipFill>
              <a:blip r:embed="rId102"/>
              <a:stretch>
                <a:fillRect/>
              </a:stretch>
            </p:blipFill>
            <p:spPr>
              <a:xfrm>
                <a:off x="348031" y="1230550"/>
                <a:ext cx="330696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97" name="Ink 96">
                <a:extLst>
                  <a:ext uri="{FF2B5EF4-FFF2-40B4-BE49-F238E27FC236}">
                    <a16:creationId xmlns:a16="http://schemas.microsoft.com/office/drawing/2014/main" id="{B1A53AE9-79A8-262D-57D4-6AA4A2C3D853}"/>
                  </a:ext>
                </a:extLst>
              </p14:cNvPr>
              <p14:cNvContentPartPr/>
              <p14:nvPr/>
            </p14:nvContentPartPr>
            <p14:xfrm>
              <a:off x="324271" y="1640950"/>
              <a:ext cx="963360" cy="14760"/>
            </p14:xfrm>
          </p:contentPart>
        </mc:Choice>
        <mc:Fallback>
          <p:pic>
            <p:nvPicPr>
              <p:cNvPr id="97" name="Ink 96">
                <a:extLst>
                  <a:ext uri="{FF2B5EF4-FFF2-40B4-BE49-F238E27FC236}">
                    <a16:creationId xmlns:a16="http://schemas.microsoft.com/office/drawing/2014/main" id="{B1A53AE9-79A8-262D-57D4-6AA4A2C3D853}"/>
                  </a:ext>
                </a:extLst>
              </p:cNvPr>
              <p:cNvPicPr/>
              <p:nvPr/>
            </p:nvPicPr>
            <p:blipFill>
              <a:blip r:embed="rId104"/>
              <a:stretch>
                <a:fillRect/>
              </a:stretch>
            </p:blipFill>
            <p:spPr>
              <a:xfrm>
                <a:off x="315631" y="1632310"/>
                <a:ext cx="981000" cy="32400"/>
              </a:xfrm>
              <a:prstGeom prst="rect">
                <a:avLst/>
              </a:prstGeom>
            </p:spPr>
          </p:pic>
        </mc:Fallback>
      </mc:AlternateContent>
    </p:spTree>
    <p:extLst>
      <p:ext uri="{BB962C8B-B14F-4D97-AF65-F5344CB8AC3E}">
        <p14:creationId xmlns:p14="http://schemas.microsoft.com/office/powerpoint/2010/main" val="384415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subTnLst>
                                    <p:set>
                                      <p:cBhvr override="childStyle">
                                        <p:cTn dur="1" fill="hold" display="0" masterRel="nextClick" afterEffect="1"/>
                                        <p:tgtEl>
                                          <p:spTgt spid="4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
                                            <p:txEl>
                                              <p:pRg st="0" end="0"/>
                                            </p:txEl>
                                          </p:spTgt>
                                        </p:tgtEl>
                                        <p:attrNameLst>
                                          <p:attrName>style.visibility</p:attrName>
                                        </p:attrNameLst>
                                      </p:cBhvr>
                                      <p:to>
                                        <p:strVal val="visible"/>
                                      </p:to>
                                    </p:set>
                                  </p:childTnLst>
                                  <p:subTnLst>
                                    <p:set>
                                      <p:cBhvr override="childStyle">
                                        <p:cTn dur="1" fill="hold" display="0" masterRel="nextClick" afterEffect="1"/>
                                        <p:tgtEl>
                                          <p:spTgt spid="95">
                                            <p:txEl>
                                              <p:pRg st="0" end="0"/>
                                            </p:txEl>
                                          </p:spTgt>
                                        </p:tgtEl>
                                        <p:attrNameLst>
                                          <p:attrName>style.visibility</p:attrName>
                                        </p:attrNameLst>
                                      </p:cBhvr>
                                      <p:to>
                                        <p:strVal val="hidden"/>
                                      </p:to>
                                    </p:set>
                                  </p:subTnLst>
                                </p:cTn>
                              </p:par>
                              <p:par>
                                <p:cTn id="19" presetID="1" presetClass="entr" presetSubtype="0" fill="hold" grpId="0" nodeType="withEffect">
                                  <p:stCondLst>
                                    <p:cond delay="0"/>
                                  </p:stCondLst>
                                  <p:childTnLst>
                                    <p:set>
                                      <p:cBhvr>
                                        <p:cTn id="20" dur="1" fill="hold">
                                          <p:stCondLst>
                                            <p:cond delay="0"/>
                                          </p:stCondLst>
                                        </p:cTn>
                                        <p:tgtEl>
                                          <p:spTgt spid="95">
                                            <p:txEl>
                                              <p:pRg st="1" end="1"/>
                                            </p:txEl>
                                          </p:spTgt>
                                        </p:tgtEl>
                                        <p:attrNameLst>
                                          <p:attrName>style.visibility</p:attrName>
                                        </p:attrNameLst>
                                      </p:cBhvr>
                                      <p:to>
                                        <p:strVal val="visible"/>
                                      </p:to>
                                    </p:set>
                                  </p:childTnLst>
                                  <p:subTnLst>
                                    <p:set>
                                      <p:cBhvr override="childStyle">
                                        <p:cTn dur="1" fill="hold" display="0" masterRel="nextClick" afterEffect="1"/>
                                        <p:tgtEl>
                                          <p:spTgt spid="95">
                                            <p:txEl>
                                              <p:pRg st="1" end="1"/>
                                            </p:txEl>
                                          </p:spTgt>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subTnLst>
                                    <p:set>
                                      <p:cBhvr override="childStyle">
                                        <p:cTn dur="1" fill="hold" display="0" masterRel="nextClick" afterEffect="1"/>
                                        <p:tgtEl>
                                          <p:spTgt spid="46"/>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subTnLst>
                                    <p:set>
                                      <p:cBhvr override="childStyle">
                                        <p:cTn dur="1" fill="hold" display="0" masterRel="nextClick" afterEffect="1"/>
                                        <p:tgtEl>
                                          <p:spTgt spid="59"/>
                                        </p:tgtEl>
                                        <p:attrNameLst>
                                          <p:attrName>style.visibility</p:attrName>
                                        </p:attrNameLst>
                                      </p:cBhvr>
                                      <p:to>
                                        <p:strVal val="hidden"/>
                                      </p:to>
                                    </p:set>
                                  </p:subTnLst>
                                </p:cTn>
                              </p:par>
                              <p:par>
                                <p:cTn id="33" presetID="1"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childTnLst>
                                  <p:subTnLst>
                                    <p:set>
                                      <p:cBhvr override="childStyle">
                                        <p:cTn dur="1" fill="hold" display="0" masterRel="nextClick" afterEffect="1"/>
                                        <p:tgtEl>
                                          <p:spTgt spid="65"/>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8" grpId="0"/>
      <p:bldP spid="59" grpId="0"/>
      <p:bldP spid="95" grpId="0" uiExpan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5"/>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59" name="Google Shape;259;p25"/>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13</a:t>
            </a:fld>
            <a:endParaRPr>
              <a:solidFill>
                <a:schemeClr val="lt1"/>
              </a:solidFill>
              <a:latin typeface="Helvetica Neue"/>
              <a:ea typeface="Helvetica Neue"/>
              <a:cs typeface="Helvetica Neue"/>
              <a:sym typeface="Helvetica Neue"/>
            </a:endParaRPr>
          </a:p>
        </p:txBody>
      </p:sp>
      <p:sp>
        <p:nvSpPr>
          <p:cNvPr id="260" name="Google Shape;260;p25"/>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261" name="Google Shape;261;p25"/>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262" name="Google Shape;262;p25"/>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263" name="Google Shape;263;p25"/>
          <p:cNvSpPr txBox="1"/>
          <p:nvPr/>
        </p:nvSpPr>
        <p:spPr>
          <a:xfrm>
            <a:off x="705244" y="1287319"/>
            <a:ext cx="8046720" cy="1754286"/>
          </a:xfrm>
          <a:prstGeom prst="rect">
            <a:avLst/>
          </a:prstGeom>
          <a:noFill/>
          <a:ln>
            <a:noFill/>
          </a:ln>
        </p:spPr>
        <p:txBody>
          <a:bodyPr spcFirstLastPara="1" wrap="square" lIns="91425" tIns="45700" rIns="91425" bIns="45700" anchor="t" anchorCtr="0">
            <a:spAutoFit/>
          </a:bodyPr>
          <a:lstStyle/>
          <a:p>
            <a:r>
              <a:rPr lang="en-US" sz="1800" dirty="0">
                <a:solidFill>
                  <a:schemeClr val="dk1"/>
                </a:solidFill>
                <a:latin typeface="Helvetica Neue"/>
                <a:ea typeface="Helvetica Neue"/>
                <a:cs typeface="Helvetica Neue"/>
                <a:sym typeface="Helvetica Neue"/>
              </a:rPr>
              <a:t>Adjudicators </a:t>
            </a:r>
            <a:r>
              <a:rPr lang="en-US" sz="1800">
                <a:solidFill>
                  <a:schemeClr val="dk1"/>
                </a:solidFill>
                <a:latin typeface="Helvetica Neue"/>
                <a:ea typeface="Helvetica Neue"/>
                <a:cs typeface="Helvetica Neue"/>
                <a:sym typeface="Helvetica Neue"/>
              </a:rPr>
              <a:t>are not</a:t>
            </a:r>
            <a:r>
              <a:rPr lang="en-US" sz="1800" dirty="0">
                <a:solidFill>
                  <a:schemeClr val="dk1"/>
                </a:solidFill>
                <a:latin typeface="Helvetica Neue"/>
                <a:ea typeface="Helvetica Neue"/>
                <a:cs typeface="Helvetica Neue"/>
                <a:sym typeface="Helvetica Neue"/>
              </a:rPr>
              <a:t> necessarily in your discipline therefore:</a:t>
            </a:r>
            <a:endParaRPr dirty="0">
              <a:solidFill>
                <a:schemeClr val="dk1"/>
              </a:solidFill>
            </a:endParaRPr>
          </a:p>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avoid jargon, specialized language, explain concepts and methods so that they can be understood by a non-specialist</a:t>
            </a:r>
            <a:endParaRPr/>
          </a:p>
          <a:p>
            <a:pPr marL="0" marR="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the scholarship-writing genre is unique; this is not an essay or thesis. </a:t>
            </a:r>
            <a:endParaRPr lang="en-US" sz="1800" i="1">
              <a:solidFill>
                <a:schemeClr val="dk1"/>
              </a:solidFill>
              <a:latin typeface="Helvetica Neue"/>
            </a:endParaRPr>
          </a:p>
        </p:txBody>
      </p:sp>
      <p:sp>
        <p:nvSpPr>
          <p:cNvPr id="264" name="Google Shape;264;p25"/>
          <p:cNvSpPr txBox="1"/>
          <p:nvPr/>
        </p:nvSpPr>
        <p:spPr>
          <a:xfrm>
            <a:off x="708481" y="261978"/>
            <a:ext cx="370005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C10000"/>
                </a:solidFill>
                <a:latin typeface="Helvetica Neue"/>
                <a:ea typeface="Helvetica Neue"/>
                <a:cs typeface="Helvetica Neue"/>
                <a:sym typeface="Helvetica Neue"/>
              </a:rPr>
              <a:t>Know your audience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6"/>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71" name="Google Shape;271;p26"/>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14</a:t>
            </a:fld>
            <a:endParaRPr>
              <a:solidFill>
                <a:schemeClr val="lt1"/>
              </a:solidFill>
              <a:latin typeface="Helvetica Neue"/>
              <a:ea typeface="Helvetica Neue"/>
              <a:cs typeface="Helvetica Neue"/>
              <a:sym typeface="Helvetica Neue"/>
            </a:endParaRPr>
          </a:p>
        </p:txBody>
      </p:sp>
      <p:sp>
        <p:nvSpPr>
          <p:cNvPr id="272" name="Google Shape;272;p26"/>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273" name="Google Shape;273;p26"/>
          <p:cNvSpPr txBox="1"/>
          <p:nvPr/>
        </p:nvSpPr>
        <p:spPr>
          <a:xfrm>
            <a:off x="541248" y="1644975"/>
            <a:ext cx="8001000" cy="2489761"/>
          </a:xfrm>
          <a:prstGeom prst="rect">
            <a:avLst/>
          </a:prstGeom>
          <a:noFill/>
          <a:ln>
            <a:noFill/>
          </a:ln>
        </p:spPr>
        <p:txBody>
          <a:bodyPr spcFirstLastPara="1" wrap="square" lIns="91425" tIns="45700" rIns="91425" bIns="45700" anchor="t" anchorCtr="0">
            <a:normAutofit/>
          </a:bodyPr>
          <a:lstStyle/>
          <a:p>
            <a:pPr marL="457200" marR="0" lvl="0" indent="-304800" algn="l" rtl="0">
              <a:spcBef>
                <a:spcPts val="0"/>
              </a:spcBef>
              <a:spcAft>
                <a:spcPts val="0"/>
              </a:spcAft>
              <a:buClr>
                <a:srgbClr val="888888"/>
              </a:buClr>
              <a:buSzPts val="2400"/>
              <a:buFont typeface="Arial"/>
              <a:buNone/>
            </a:pPr>
            <a:endParaRPr sz="2400">
              <a:solidFill>
                <a:srgbClr val="888888"/>
              </a:solidFill>
              <a:latin typeface="Helvetica Neue"/>
              <a:ea typeface="Helvetica Neue"/>
              <a:cs typeface="Helvetica Neue"/>
              <a:sym typeface="Helvetica Neue"/>
            </a:endParaRPr>
          </a:p>
        </p:txBody>
      </p:sp>
      <p:pic>
        <p:nvPicPr>
          <p:cNvPr id="274" name="Google Shape;274;p26"/>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275" name="Google Shape;275;p26"/>
          <p:cNvSpPr txBox="1"/>
          <p:nvPr/>
        </p:nvSpPr>
        <p:spPr>
          <a:xfrm>
            <a:off x="772105" y="1301087"/>
            <a:ext cx="7790575" cy="2585323"/>
          </a:xfrm>
          <a:prstGeom prst="rect">
            <a:avLst/>
          </a:prstGeom>
          <a:noFill/>
          <a:ln>
            <a:noFill/>
          </a:ln>
        </p:spPr>
        <p:txBody>
          <a:bodyPr spcFirstLastPara="1" wrap="square" lIns="91425" tIns="45700" rIns="91425" bIns="45700" anchor="t" anchorCtr="0">
            <a:spAutoFit/>
          </a:bodyPr>
          <a:lstStyle/>
          <a:p>
            <a:pPr marL="742950" marR="0" lvl="1" indent="-285750" algn="l" rtl="0">
              <a:spcBef>
                <a:spcPts val="0"/>
              </a:spcBef>
              <a:spcAft>
                <a:spcPts val="0"/>
              </a:spcAft>
              <a:buClr>
                <a:schemeClr val="dk1"/>
              </a:buClr>
              <a:buSzPts val="1800"/>
              <a:buFont typeface="Arial"/>
              <a:buChar char="•"/>
            </a:pPr>
            <a:r>
              <a:rPr lang="en-US" sz="1800" b="0" i="0" u="none" strike="noStrike" cap="none">
                <a:solidFill>
                  <a:schemeClr val="dk1"/>
                </a:solidFill>
                <a:latin typeface="Helvetica Neue"/>
                <a:ea typeface="Helvetica Neue"/>
                <a:cs typeface="Helvetica Neue"/>
                <a:sym typeface="Helvetica Neue"/>
              </a:rPr>
              <a:t>Wrote too much under the background section</a:t>
            </a:r>
            <a:r>
              <a:rPr lang="en-US" sz="1800">
                <a:solidFill>
                  <a:schemeClr val="dk1"/>
                </a:solidFill>
                <a:latin typeface="Helvetica Neue"/>
                <a:ea typeface="Helvetica Neue"/>
                <a:cs typeface="Helvetica Neue"/>
                <a:sym typeface="Helvetica Neue"/>
              </a:rPr>
              <a:t>;</a:t>
            </a:r>
            <a:r>
              <a:rPr lang="en-US" sz="1800" b="0" i="0" u="none" strike="noStrike" cap="none">
                <a:solidFill>
                  <a:schemeClr val="dk1"/>
                </a:solidFill>
                <a:latin typeface="Helvetica Neue"/>
                <a:ea typeface="Helvetica Neue"/>
                <a:cs typeface="Helvetica Neue"/>
                <a:sym typeface="Helvetica Neue"/>
              </a:rPr>
              <a:t> should not be more than 1/3 of the page.</a:t>
            </a:r>
            <a:endParaRPr>
              <a:solidFill>
                <a:schemeClr val="dk1"/>
              </a:solidFill>
            </a:endParaRPr>
          </a:p>
          <a:p>
            <a:pPr marL="742950" marR="0" lvl="1" indent="-171450" algn="l" rtl="0">
              <a:spcBef>
                <a:spcPts val="0"/>
              </a:spcBef>
              <a:spcAft>
                <a:spcPts val="0"/>
              </a:spcAft>
              <a:buClr>
                <a:schemeClr val="dk1"/>
              </a:buClr>
              <a:buSzPts val="1800"/>
              <a:buFont typeface="Arial"/>
              <a:buNone/>
            </a:pPr>
            <a:endParaRPr sz="1800" b="0" i="0" u="none" strike="noStrike" cap="none">
              <a:solidFill>
                <a:schemeClr val="dk1"/>
              </a:solidFill>
              <a:latin typeface="Helvetica Neue"/>
              <a:ea typeface="Helvetica Neue"/>
              <a:cs typeface="Helvetica Neue"/>
              <a:sym typeface="Helvetica Neue"/>
            </a:endParaRPr>
          </a:p>
          <a:p>
            <a:pPr marL="742950" lvl="1" indent="-285750">
              <a:buClr>
                <a:schemeClr val="dk1"/>
              </a:buClr>
              <a:buSzPts val="1800"/>
              <a:buFont typeface="Arial"/>
              <a:buChar char="•"/>
            </a:pPr>
            <a:r>
              <a:rPr lang="en-US" sz="1800" b="0" i="0" u="none" strike="noStrike" cap="none" dirty="0">
                <a:solidFill>
                  <a:schemeClr val="dk1"/>
                </a:solidFill>
                <a:latin typeface="Helvetica Neue"/>
                <a:ea typeface="Helvetica Neue"/>
                <a:cs typeface="Helvetica Neue"/>
                <a:sym typeface="Helvetica Neue"/>
              </a:rPr>
              <a:t>Methodology is weak – not enough information on how the research will be carried and whether it’s feasible within the time </a:t>
            </a:r>
            <a:r>
              <a:rPr lang="en-US" sz="1800" dirty="0">
                <a:solidFill>
                  <a:schemeClr val="dk1"/>
                </a:solidFill>
                <a:latin typeface="Helvetica Neue"/>
                <a:ea typeface="Helvetica Neue"/>
                <a:cs typeface="Helvetica Neue"/>
                <a:sym typeface="Helvetica Neue"/>
              </a:rPr>
              <a:t>frame</a:t>
            </a:r>
            <a:r>
              <a:rPr lang="en-US" sz="1800" b="0" i="0" u="none" strike="noStrike" cap="none" dirty="0">
                <a:solidFill>
                  <a:schemeClr val="dk1"/>
                </a:solidFill>
                <a:latin typeface="Helvetica Neue"/>
                <a:ea typeface="Helvetica Neue"/>
                <a:cs typeface="Helvetica Neue"/>
                <a:sym typeface="Helvetica Neue"/>
              </a:rPr>
              <a:t> of their </a:t>
            </a:r>
            <a:r>
              <a:rPr lang="en-US" sz="1800" dirty="0">
                <a:solidFill>
                  <a:schemeClr val="dk1"/>
                </a:solidFill>
                <a:latin typeface="Helvetica Neue"/>
                <a:ea typeface="Helvetica Neue"/>
                <a:cs typeface="Helvetica Neue"/>
                <a:sym typeface="Helvetica Neue"/>
              </a:rPr>
              <a:t>degree </a:t>
            </a:r>
            <a:r>
              <a:rPr lang="en-US" sz="1800">
                <a:solidFill>
                  <a:schemeClr val="dk1"/>
                </a:solidFill>
                <a:latin typeface="Helvetica Neue"/>
                <a:ea typeface="Helvetica Neue"/>
                <a:cs typeface="Helvetica Neue"/>
                <a:sym typeface="Helvetica Neue"/>
              </a:rPr>
              <a:t>program</a:t>
            </a:r>
            <a:r>
              <a:rPr lang="en-US" sz="1800" b="0" i="0" u="none" strike="noStrike" cap="none">
                <a:solidFill>
                  <a:schemeClr val="dk1"/>
                </a:solidFill>
                <a:latin typeface="Helvetica Neue"/>
                <a:ea typeface="Helvetica Neue"/>
                <a:cs typeface="Helvetica Neue"/>
                <a:sym typeface="Helvetica Neue"/>
              </a:rPr>
              <a:t>.</a:t>
            </a:r>
            <a:endParaRPr>
              <a:solidFill>
                <a:schemeClr val="dk1"/>
              </a:solidFill>
            </a:endParaRPr>
          </a:p>
          <a:p>
            <a:pPr marL="742950" marR="0" lvl="1" indent="-171450" algn="l" rtl="0">
              <a:spcBef>
                <a:spcPts val="0"/>
              </a:spcBef>
              <a:spcAft>
                <a:spcPts val="0"/>
              </a:spcAft>
              <a:buClr>
                <a:schemeClr val="dk1"/>
              </a:buClr>
              <a:buSzPts val="1800"/>
              <a:buFont typeface="Arial"/>
              <a:buNone/>
            </a:pPr>
            <a:endParaRPr sz="1800" b="0" i="0" u="none" strike="noStrike" cap="none">
              <a:solidFill>
                <a:schemeClr val="dk1"/>
              </a:solidFill>
              <a:latin typeface="Helvetica Neue"/>
              <a:ea typeface="Helvetica Neue"/>
              <a:cs typeface="Helvetica Neue"/>
              <a:sym typeface="Helvetica Neue"/>
            </a:endParaRPr>
          </a:p>
          <a:p>
            <a:pPr marL="742950" marR="0" lvl="1" indent="-285750" algn="l" rtl="0">
              <a:spcBef>
                <a:spcPts val="0"/>
              </a:spcBef>
              <a:spcAft>
                <a:spcPts val="0"/>
              </a:spcAft>
              <a:buClr>
                <a:schemeClr val="dk1"/>
              </a:buClr>
              <a:buSzPts val="1800"/>
              <a:buFont typeface="Arial"/>
              <a:buChar char="•"/>
            </a:pPr>
            <a:r>
              <a:rPr lang="en-US" sz="1800" b="0" i="0" u="none" strike="noStrike" cap="none">
                <a:solidFill>
                  <a:schemeClr val="dk1"/>
                </a:solidFill>
                <a:latin typeface="Helvetica Neue"/>
                <a:ea typeface="Helvetica Neue"/>
                <a:cs typeface="Helvetica Neue"/>
                <a:sym typeface="Helvetica Neue"/>
              </a:rPr>
              <a:t>Too much jargon or too technical – the proposal needs to be written in a lay </a:t>
            </a:r>
            <a:r>
              <a:rPr lang="en-US" sz="1800">
                <a:solidFill>
                  <a:schemeClr val="dk1"/>
                </a:solidFill>
                <a:latin typeface="Helvetica Neue"/>
                <a:ea typeface="Helvetica Neue"/>
                <a:cs typeface="Helvetica Neue"/>
                <a:sym typeface="Helvetica Neue"/>
              </a:rPr>
              <a:t>person's</a:t>
            </a:r>
            <a:r>
              <a:rPr lang="en-US" sz="1800" b="0" i="0" u="none" strike="noStrike" cap="none">
                <a:solidFill>
                  <a:schemeClr val="dk1"/>
                </a:solidFill>
                <a:latin typeface="Helvetica Neue"/>
                <a:ea typeface="Helvetica Neue"/>
                <a:cs typeface="Helvetica Neue"/>
                <a:sym typeface="Helvetica Neue"/>
              </a:rPr>
              <a:t> language</a:t>
            </a:r>
            <a:r>
              <a:rPr lang="en-US" sz="1800">
                <a:solidFill>
                  <a:schemeClr val="dk1"/>
                </a:solidFill>
                <a:latin typeface="Helvetica Neue"/>
                <a:ea typeface="Helvetica Neue"/>
                <a:cs typeface="Helvetica Neue"/>
                <a:sym typeface="Helvetica Neue"/>
              </a:rPr>
              <a:t>.</a:t>
            </a:r>
            <a:endParaRPr>
              <a:solidFill>
                <a:schemeClr val="dk1"/>
              </a:solidFill>
            </a:endParaRPr>
          </a:p>
        </p:txBody>
      </p:sp>
      <p:sp>
        <p:nvSpPr>
          <p:cNvPr id="276" name="Google Shape;276;p26"/>
          <p:cNvSpPr txBox="1"/>
          <p:nvPr/>
        </p:nvSpPr>
        <p:spPr>
          <a:xfrm>
            <a:off x="772105" y="485544"/>
            <a:ext cx="291778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C10000"/>
                </a:solidFill>
                <a:latin typeface="Helvetica Neue"/>
                <a:ea typeface="Helvetica Neue"/>
                <a:cs typeface="Helvetica Neue"/>
                <a:sym typeface="Helvetica Neue"/>
              </a:rPr>
              <a:t>Common Errors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7"/>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82" name="Google Shape;282;p27"/>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15</a:t>
            </a:fld>
            <a:endParaRPr>
              <a:solidFill>
                <a:schemeClr val="lt1"/>
              </a:solidFill>
              <a:latin typeface="Helvetica Neue"/>
              <a:ea typeface="Helvetica Neue"/>
              <a:cs typeface="Helvetica Neue"/>
              <a:sym typeface="Helvetica Neue"/>
            </a:endParaRPr>
          </a:p>
        </p:txBody>
      </p:sp>
      <p:sp>
        <p:nvSpPr>
          <p:cNvPr id="283" name="Google Shape;283;p27"/>
          <p:cNvSpPr txBox="1"/>
          <p:nvPr/>
        </p:nvSpPr>
        <p:spPr>
          <a:xfrm>
            <a:off x="541248" y="261978"/>
            <a:ext cx="8001000" cy="11430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4800"/>
              <a:buFont typeface="Calibri"/>
              <a:buNone/>
            </a:pPr>
            <a:endParaRPr sz="4800" b="1">
              <a:solidFill>
                <a:srgbClr val="C10000"/>
              </a:solidFill>
              <a:latin typeface="Helvetica Neue"/>
              <a:ea typeface="Helvetica Neue"/>
              <a:cs typeface="Helvetica Neue"/>
              <a:sym typeface="Helvetica Neue"/>
            </a:endParaRPr>
          </a:p>
        </p:txBody>
      </p:sp>
      <p:sp>
        <p:nvSpPr>
          <p:cNvPr id="284" name="Google Shape;284;p27"/>
          <p:cNvSpPr txBox="1"/>
          <p:nvPr/>
        </p:nvSpPr>
        <p:spPr>
          <a:xfrm>
            <a:off x="318611" y="1208597"/>
            <a:ext cx="8001000" cy="2765847"/>
          </a:xfrm>
          <a:prstGeom prst="rect">
            <a:avLst/>
          </a:prstGeom>
          <a:noFill/>
          <a:ln>
            <a:noFill/>
          </a:ln>
        </p:spPr>
        <p:txBody>
          <a:bodyPr spcFirstLastPara="1" wrap="square" lIns="91425" tIns="45700" rIns="91425" bIns="45700" anchor="t" anchorCtr="0">
            <a:normAutofit/>
          </a:bodyPr>
          <a:lstStyle/>
          <a:p>
            <a:pPr marL="457200" lvl="1"/>
            <a:r>
              <a:rPr lang="en-US" sz="1600" dirty="0">
                <a:solidFill>
                  <a:srgbClr val="888888"/>
                </a:solidFill>
                <a:latin typeface="+mn-lt"/>
                <a:sym typeface="Helvetica Neue"/>
                <a:hlinkClick r:id="rId3"/>
              </a:rPr>
              <a:t>SFU FGS Document Library</a:t>
            </a:r>
            <a:r>
              <a:rPr lang="en-US" sz="1600" dirty="0">
                <a:solidFill>
                  <a:srgbClr val="888888"/>
                </a:solidFill>
                <a:latin typeface="+mn-lt"/>
                <a:sym typeface="Helvetica Neue"/>
              </a:rPr>
              <a:t> (examples of successful proposals)</a:t>
            </a:r>
          </a:p>
          <a:p>
            <a:pPr marL="457200" lvl="1"/>
            <a:endParaRPr lang="en-US" sz="1600" dirty="0">
              <a:latin typeface="+mn-lt"/>
            </a:endParaRPr>
          </a:p>
          <a:p>
            <a:pPr marL="457200" marR="0" lvl="1" indent="0" algn="l" rtl="0">
              <a:spcBef>
                <a:spcPts val="400"/>
              </a:spcBef>
              <a:spcAft>
                <a:spcPts val="0"/>
              </a:spcAft>
              <a:buClr>
                <a:srgbClr val="888888"/>
              </a:buClr>
              <a:buSzPts val="2000"/>
              <a:buFont typeface="Arial"/>
              <a:buNone/>
            </a:pPr>
            <a:r>
              <a:rPr lang="en-US" sz="1600" dirty="0">
                <a:latin typeface="+mn-lt"/>
                <a:sym typeface="Helvetica Neue"/>
                <a:hlinkClick r:id="rId4">
                  <a:extLst>
                    <a:ext uri="{A12FA001-AC4F-418D-AE19-62706E023703}">
                      <ahyp:hlinkClr xmlns:ahyp="http://schemas.microsoft.com/office/drawing/2018/hyperlinkcolor" val="tx"/>
                    </a:ext>
                  </a:extLst>
                </a:hlinkClick>
              </a:rPr>
              <a:t>How to Write a Research Proposal (University of Guelph)</a:t>
            </a:r>
            <a:endParaRPr lang="en-US" sz="1600" dirty="0">
              <a:latin typeface="+mn-lt"/>
              <a:sym typeface="Helvetica Neue"/>
            </a:endParaRPr>
          </a:p>
          <a:p>
            <a:pPr marL="457200" marR="0" lvl="1" indent="0" algn="l" rtl="0">
              <a:spcBef>
                <a:spcPts val="400"/>
              </a:spcBef>
              <a:spcAft>
                <a:spcPts val="0"/>
              </a:spcAft>
              <a:buClr>
                <a:srgbClr val="888888"/>
              </a:buClr>
              <a:buSzPts val="2000"/>
              <a:buFont typeface="Arial"/>
              <a:buNone/>
            </a:pPr>
            <a:endParaRPr lang="en-US" sz="1600" dirty="0">
              <a:latin typeface="+mn-lt"/>
              <a:sym typeface="Helvetica Neue"/>
              <a:hlinkClick r:id="rId5">
                <a:extLst>
                  <a:ext uri="{A12FA001-AC4F-418D-AE19-62706E023703}">
                    <ahyp:hlinkClr xmlns:ahyp="http://schemas.microsoft.com/office/drawing/2018/hyperlinkcolor" val="tx"/>
                  </a:ext>
                </a:extLst>
              </a:hlinkClick>
            </a:endParaRPr>
          </a:p>
          <a:p>
            <a:pPr marL="457200" marR="0" lvl="1" indent="0" algn="l" rtl="0">
              <a:spcBef>
                <a:spcPts val="400"/>
              </a:spcBef>
              <a:spcAft>
                <a:spcPts val="0"/>
              </a:spcAft>
              <a:buClr>
                <a:srgbClr val="888888"/>
              </a:buClr>
              <a:buSzPts val="2000"/>
              <a:buFont typeface="Arial"/>
              <a:buNone/>
            </a:pPr>
            <a:r>
              <a:rPr lang="en-US" sz="1600" dirty="0">
                <a:latin typeface="+mn-lt"/>
                <a:sym typeface="Helvetica Neue"/>
                <a:hlinkClick r:id="rId6">
                  <a:extLst>
                    <a:ext uri="{A12FA001-AC4F-418D-AE19-62706E023703}">
                      <ahyp:hlinkClr xmlns:ahyp="http://schemas.microsoft.com/office/drawing/2018/hyperlinkcolor" val="tx"/>
                    </a:ext>
                  </a:extLst>
                </a:hlinkClick>
              </a:rPr>
              <a:t>How to Write a Research Question</a:t>
            </a:r>
            <a:endParaRPr lang="en-US" sz="1600" dirty="0">
              <a:latin typeface="+mn-lt"/>
              <a:sym typeface="Helvetica Neue"/>
              <a:hlinkClick r:id="rId5">
                <a:extLst>
                  <a:ext uri="{A12FA001-AC4F-418D-AE19-62706E023703}">
                    <ahyp:hlinkClr xmlns:ahyp="http://schemas.microsoft.com/office/drawing/2018/hyperlinkcolor" val="tx"/>
                  </a:ext>
                </a:extLst>
              </a:hlinkClick>
            </a:endParaRPr>
          </a:p>
          <a:p>
            <a:pPr marL="457200" marR="0" lvl="1" indent="0" algn="l" rtl="0">
              <a:spcBef>
                <a:spcPts val="400"/>
              </a:spcBef>
              <a:spcAft>
                <a:spcPts val="0"/>
              </a:spcAft>
              <a:buClr>
                <a:srgbClr val="888888"/>
              </a:buClr>
              <a:buSzPts val="2000"/>
              <a:buFont typeface="Arial"/>
              <a:buNone/>
            </a:pPr>
            <a:endParaRPr lang="en-US" sz="1600" b="0" i="0" u="sng" strike="noStrike" cap="none" dirty="0">
              <a:solidFill>
                <a:srgbClr val="888888"/>
              </a:solidFill>
              <a:latin typeface="+mn-lt"/>
              <a:ea typeface="Helvetica Neue"/>
              <a:cs typeface="Helvetica Neue"/>
              <a:sym typeface="Helvetica Neue"/>
              <a:hlinkClick r:id="rId5">
                <a:extLst>
                  <a:ext uri="{A12FA001-AC4F-418D-AE19-62706E023703}">
                    <ahyp:hlinkClr xmlns:ahyp="http://schemas.microsoft.com/office/drawing/2018/hyperlinkcolor" val="tx"/>
                  </a:ext>
                </a:extLst>
              </a:hlinkClick>
            </a:endParaRPr>
          </a:p>
          <a:p>
            <a:pPr marL="457200" marR="0" lvl="1" indent="0" algn="l" rtl="0">
              <a:spcBef>
                <a:spcPts val="400"/>
              </a:spcBef>
              <a:spcAft>
                <a:spcPts val="0"/>
              </a:spcAft>
              <a:buClr>
                <a:srgbClr val="888888"/>
              </a:buClr>
              <a:buSzPts val="2000"/>
              <a:buFont typeface="Arial"/>
              <a:buNone/>
            </a:pPr>
            <a:r>
              <a:rPr lang="en-CA" sz="1600" b="0" i="0" u="none" strike="noStrike" cap="none" dirty="0">
                <a:solidFill>
                  <a:srgbClr val="888888"/>
                </a:solidFill>
                <a:latin typeface="+mn-lt"/>
                <a:ea typeface="Helvetica Neue"/>
                <a:cs typeface="Helvetica Neue"/>
                <a:sym typeface="Helvetica Neue"/>
                <a:hlinkClick r:id="rId5"/>
              </a:rPr>
              <a:t>SSHRC Proposal Writing Tips </a:t>
            </a:r>
            <a:endParaRPr lang="en-CA" sz="1600" b="0" i="0" u="none" strike="noStrike" cap="none" dirty="0">
              <a:solidFill>
                <a:srgbClr val="888888"/>
              </a:solidFill>
              <a:latin typeface="+mn-lt"/>
              <a:ea typeface="Helvetica Neue"/>
              <a:cs typeface="Helvetica Neue"/>
              <a:sym typeface="Helvetica Neue"/>
            </a:endParaRPr>
          </a:p>
          <a:p>
            <a:pPr marL="457200" marR="0" lvl="1" indent="0" algn="l" rtl="0">
              <a:spcBef>
                <a:spcPts val="400"/>
              </a:spcBef>
              <a:spcAft>
                <a:spcPts val="0"/>
              </a:spcAft>
              <a:buClr>
                <a:srgbClr val="888888"/>
              </a:buClr>
              <a:buSzPts val="2000"/>
              <a:buFont typeface="Arial"/>
              <a:buNone/>
            </a:pPr>
            <a:endParaRPr lang="en-CA" sz="1600" dirty="0">
              <a:solidFill>
                <a:srgbClr val="888888"/>
              </a:solidFill>
              <a:latin typeface="+mn-lt"/>
              <a:ea typeface="Helvetica Neue"/>
              <a:cs typeface="Helvetica Neue"/>
              <a:sym typeface="Helvetica Neue"/>
            </a:endParaRPr>
          </a:p>
          <a:p>
            <a:pPr marL="457200" marR="0" lvl="1" indent="0" algn="l" rtl="0">
              <a:spcBef>
                <a:spcPts val="400"/>
              </a:spcBef>
              <a:spcAft>
                <a:spcPts val="0"/>
              </a:spcAft>
              <a:buClr>
                <a:srgbClr val="888888"/>
              </a:buClr>
              <a:buSzPts val="2000"/>
              <a:buFont typeface="Arial"/>
              <a:buNone/>
            </a:pPr>
            <a:r>
              <a:rPr lang="en-CA" sz="1600" b="0" i="0" u="none" strike="noStrike" cap="none" dirty="0">
                <a:solidFill>
                  <a:srgbClr val="888888"/>
                </a:solidFill>
                <a:latin typeface="+mn-lt"/>
                <a:ea typeface="Helvetica Neue"/>
                <a:cs typeface="Helvetica Neue"/>
                <a:sym typeface="Helvetica Neue"/>
                <a:hlinkClick r:id="rId7"/>
              </a:rPr>
              <a:t>SFU Library Writing Services for Graduate Students</a:t>
            </a:r>
            <a:endParaRPr sz="1600" b="0" i="0" u="none" strike="noStrike" cap="none" dirty="0">
              <a:solidFill>
                <a:srgbClr val="888888"/>
              </a:solidFill>
              <a:latin typeface="+mn-lt"/>
              <a:ea typeface="Helvetica Neue"/>
              <a:cs typeface="Helvetica Neue"/>
              <a:sym typeface="Helvetica Neue"/>
            </a:endParaRPr>
          </a:p>
        </p:txBody>
      </p:sp>
      <p:pic>
        <p:nvPicPr>
          <p:cNvPr id="285" name="Google Shape;285;p27"/>
          <p:cNvPicPr preferRelativeResize="0"/>
          <p:nvPr/>
        </p:nvPicPr>
        <p:blipFill rotWithShape="1">
          <a:blip r:embed="rId8">
            <a:alphaModFix/>
          </a:blip>
          <a:srcRect/>
          <a:stretch/>
        </p:blipFill>
        <p:spPr>
          <a:xfrm>
            <a:off x="198760" y="4665367"/>
            <a:ext cx="2032238" cy="406987"/>
          </a:xfrm>
          <a:prstGeom prst="rect">
            <a:avLst/>
          </a:prstGeom>
          <a:noFill/>
          <a:ln>
            <a:noFill/>
          </a:ln>
        </p:spPr>
      </p:pic>
      <p:sp>
        <p:nvSpPr>
          <p:cNvPr id="286" name="Google Shape;286;p27"/>
          <p:cNvSpPr txBox="1"/>
          <p:nvPr/>
        </p:nvSpPr>
        <p:spPr>
          <a:xfrm>
            <a:off x="769433" y="261979"/>
            <a:ext cx="509143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C10000"/>
                </a:solidFill>
                <a:latin typeface="Helvetica Neue"/>
                <a:ea typeface="Helvetica Neue"/>
                <a:cs typeface="Helvetica Neue"/>
                <a:sym typeface="Helvetica Neue"/>
              </a:rPr>
              <a:t>Additional Resources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8"/>
          <p:cNvSpPr/>
          <p:nvPr/>
        </p:nvSpPr>
        <p:spPr>
          <a:xfrm>
            <a:off x="0" y="4594224"/>
            <a:ext cx="9144000" cy="549275"/>
          </a:xfrm>
          <a:prstGeom prst="rect">
            <a:avLst/>
          </a:prstGeom>
          <a:solidFill>
            <a:srgbClr val="CC063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alibri"/>
              <a:ea typeface="Calibri"/>
              <a:cs typeface="Calibri"/>
              <a:sym typeface="Calibri"/>
            </a:endParaRPr>
          </a:p>
        </p:txBody>
      </p:sp>
      <p:sp>
        <p:nvSpPr>
          <p:cNvPr id="293" name="Google Shape;293;p28"/>
          <p:cNvSpPr txBox="1">
            <a:spLocks noGrp="1"/>
          </p:cNvSpPr>
          <p:nvPr>
            <p:ph type="sldNum" idx="12"/>
          </p:nvPr>
        </p:nvSpPr>
        <p:spPr>
          <a:xfrm>
            <a:off x="6811640" y="4722965"/>
            <a:ext cx="2133600" cy="27384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chemeClr val="lt1"/>
                </a:solidFill>
                <a:latin typeface="Helvetica Neue"/>
                <a:ea typeface="Helvetica Neue"/>
                <a:cs typeface="Helvetica Neue"/>
                <a:sym typeface="Helvetica Neue"/>
              </a:rPr>
              <a:t>16</a:t>
            </a:fld>
            <a:endParaRPr>
              <a:solidFill>
                <a:schemeClr val="lt1"/>
              </a:solidFill>
              <a:latin typeface="Helvetica Neue"/>
              <a:ea typeface="Helvetica Neue"/>
              <a:cs typeface="Helvetica Neue"/>
              <a:sym typeface="Helvetica Neue"/>
            </a:endParaRPr>
          </a:p>
        </p:txBody>
      </p:sp>
      <p:pic>
        <p:nvPicPr>
          <p:cNvPr id="296" name="Google Shape;296;p28"/>
          <p:cNvPicPr preferRelativeResize="0"/>
          <p:nvPr/>
        </p:nvPicPr>
        <p:blipFill rotWithShape="1">
          <a:blip r:embed="rId3">
            <a:alphaModFix/>
          </a:blip>
          <a:srcRect/>
          <a:stretch/>
        </p:blipFill>
        <p:spPr>
          <a:xfrm>
            <a:off x="198760" y="4665367"/>
            <a:ext cx="2032238" cy="406987"/>
          </a:xfrm>
          <a:prstGeom prst="rect">
            <a:avLst/>
          </a:prstGeom>
          <a:noFill/>
          <a:ln>
            <a:noFill/>
          </a:ln>
        </p:spPr>
      </p:pic>
      <p:sp>
        <p:nvSpPr>
          <p:cNvPr id="300" name="Google Shape;300;p28"/>
          <p:cNvSpPr txBox="1"/>
          <p:nvPr/>
        </p:nvSpPr>
        <p:spPr>
          <a:xfrm>
            <a:off x="3230000" y="1350000"/>
            <a:ext cx="1200000" cy="900000"/>
          </a:xfrm>
          <a:prstGeom prst="rect">
            <a:avLst/>
          </a:prstGeom>
          <a:noFill/>
          <a:ln>
            <a:noFill/>
          </a:ln>
        </p:spPr>
        <p:txBody>
          <a:bodyPr spcFirstLastPara="1" wrap="square" lIns="0" tIns="0" rIns="0" bIns="0" anchor="t" anchorCtr="0">
            <a:noAutofit/>
          </a:bodyPr>
          <a:lstStyle/>
          <a:p>
            <a:pPr marL="0" marR="0" lvl="0" indent="0" algn="l" rtl="0">
              <a:buNone/>
            </a:pPr>
            <a:r>
              <a:rPr lang="en-US" sz="8000" b="1">
                <a:solidFill>
                  <a:srgbClr val="F2C6D0"/>
                </a:solidFill>
                <a:latin typeface="Georgia"/>
                <a:ea typeface="Georgia"/>
                <a:cs typeface="Georgia"/>
                <a:sym typeface="Georgia"/>
              </a:rPr>
              <a:t>“</a:t>
            </a:r>
            <a:endParaRPr/>
          </a:p>
        </p:txBody>
      </p:sp>
      <p:sp>
        <p:nvSpPr>
          <p:cNvPr id="297" name="Google Shape;297;p28"/>
          <p:cNvSpPr txBox="1"/>
          <p:nvPr/>
        </p:nvSpPr>
        <p:spPr>
          <a:xfrm>
            <a:off x="3290000" y="2150000"/>
            <a:ext cx="5404000" cy="1400000"/>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2200" b="0" i="0" u="none" strike="noStrike" cap="none">
                <a:solidFill>
                  <a:schemeClr val="dk1"/>
                </a:solidFill>
                <a:latin typeface="Helvetica Neue"/>
                <a:ea typeface="Helvetica Neue"/>
                <a:cs typeface="Helvetica Neue"/>
                <a:sym typeface="Helvetica Neue"/>
              </a:rPr>
              <a:t>Writing is the art of applying the ass to the seat.</a:t>
            </a:r>
            <a:endParaRPr/>
          </a:p>
          <a:p>
            <a:pPr marL="0" marR="0" lvl="0" indent="0" algn="l" rtl="0">
              <a:spcBef>
                <a:spcPts val="1200"/>
              </a:spcBef>
              <a:spcAft>
                <a:spcPts val="0"/>
              </a:spcAft>
              <a:buNone/>
            </a:pPr>
            <a:r>
              <a:rPr lang="en-US" sz="1800" b="0" i="1" u="none" strike="noStrike" cap="none">
                <a:solidFill>
                  <a:srgbClr val="C10000"/>
                </a:solidFill>
                <a:latin typeface="Helvetica Neue"/>
                <a:ea typeface="Helvetica Neue"/>
                <a:cs typeface="Helvetica Neue"/>
                <a:sym typeface="Helvetica Neue"/>
              </a:rPr>
              <a:t>— Dorothy Parker</a:t>
            </a:r>
            <a:endParaRPr/>
          </a:p>
        </p:txBody>
      </p:sp>
      <p:sp>
        <p:nvSpPr>
          <p:cNvPr id="298" name="Google Shape;298;p28"/>
          <p:cNvSpPr txBox="1"/>
          <p:nvPr/>
        </p:nvSpPr>
        <p:spPr>
          <a:xfrm>
            <a:off x="450000" y="320000"/>
            <a:ext cx="8244000" cy="560000"/>
          </a:xfrm>
          <a:prstGeom prst="rect">
            <a:avLst/>
          </a:prstGeom>
          <a:noFill/>
          <a:ln>
            <a:noFill/>
          </a:ln>
        </p:spPr>
        <p:txBody>
          <a:bodyPr spcFirstLastPara="1" wrap="square" lIns="0" tIns="45700" rIns="91425" bIns="45700" anchor="t" anchorCtr="0">
            <a:noAutofit/>
          </a:bodyPr>
          <a:lstStyle/>
          <a:p>
            <a:pPr marL="0" marR="0" lvl="0" indent="0" algn="l" rtl="0">
              <a:spcBef>
                <a:spcPts val="0"/>
              </a:spcBef>
              <a:spcAft>
                <a:spcPts val="0"/>
              </a:spcAft>
              <a:buNone/>
            </a:pPr>
            <a:r>
              <a:rPr lang="en-US" sz="3200" b="1">
                <a:solidFill>
                  <a:srgbClr val="C10000"/>
                </a:solidFill>
                <a:latin typeface="Helvetica Neue"/>
                <a:ea typeface="Helvetica Neue"/>
                <a:cs typeface="Helvetica Neue"/>
                <a:sym typeface="Helvetica Neue"/>
              </a:rPr>
              <a:t>Final Words of Advice</a:t>
            </a:r>
            <a:endParaRPr/>
          </a:p>
        </p:txBody>
      </p:sp>
      <p:pic>
        <p:nvPicPr>
          <p:cNvPr id="299" name="Google Shape;299;p28" title="Screenshot 2025-07-31 at 9.57.50 am.png"/>
          <p:cNvPicPr preferRelativeResize="0"/>
          <p:nvPr/>
        </p:nvPicPr>
        <p:blipFill>
          <a:blip r:embed="rId4">
            <a:alphaModFix/>
          </a:blip>
          <a:stretch>
            <a:fillRect/>
          </a:stretch>
        </p:blipFill>
        <p:spPr>
          <a:xfrm>
            <a:off x="450000" y="1010000"/>
            <a:ext cx="2540000" cy="3300000"/>
          </a:xfrm>
          <a:prstGeom prst="rect">
            <a:avLst/>
          </a:prstGeom>
          <a:noFill/>
          <a:ln>
            <a:noFill/>
          </a:ln>
        </p:spPr>
      </p:pic>
    </p:spTree>
    <p:extLst>
      <p:ext uri="{BB962C8B-B14F-4D97-AF65-F5344CB8AC3E}">
        <p14:creationId xmlns:p14="http://schemas.microsoft.com/office/powerpoint/2010/main" val="255187064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TotalTime>
  <Words>1581</Words>
  <Application>Microsoft Macintosh PowerPoint</Application>
  <PresentationFormat>On-screen Show (16:9)</PresentationFormat>
  <Paragraphs>151</Paragraphs>
  <Slides>16</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Noto Sans</vt:lpstr>
      <vt:lpstr>Helvetica Neue</vt:lpstr>
      <vt:lpstr>Lato</vt:lpstr>
      <vt:lpstr>Georgia</vt:lpstr>
      <vt:lpstr>Times New Roman</vt:lpstr>
      <vt:lpstr>Courier New</vt:lpstr>
      <vt:lpstr>Calibri</vt:lpstr>
      <vt:lpstr>Office Theme</vt:lpstr>
      <vt:lpstr>PowerPoint Presentation</vt:lpstr>
      <vt:lpstr>Accessibility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Fraser University</dc:creator>
  <cp:lastModifiedBy>El Chenier</cp:lastModifiedBy>
  <cp:revision>142</cp:revision>
  <dcterms:created xsi:type="dcterms:W3CDTF">2016-10-11T20:55:23Z</dcterms:created>
  <dcterms:modified xsi:type="dcterms:W3CDTF">2026-10-13T23:59:03Z</dcterms:modified>
</cp:coreProperties>
</file>